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517" r:id="rId3"/>
    <p:sldId id="257" r:id="rId4"/>
    <p:sldId id="258" r:id="rId5"/>
    <p:sldId id="523" r:id="rId6"/>
    <p:sldId id="501" r:id="rId7"/>
    <p:sldId id="525" r:id="rId8"/>
    <p:sldId id="416" r:id="rId9"/>
    <p:sldId id="524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31" r:id="rId19"/>
    <p:sldId id="511" r:id="rId20"/>
    <p:sldId id="512" r:id="rId21"/>
    <p:sldId id="513" r:id="rId22"/>
    <p:sldId id="514" r:id="rId23"/>
    <p:sldId id="458" r:id="rId24"/>
    <p:sldId id="459" r:id="rId25"/>
    <p:sldId id="460" r:id="rId26"/>
    <p:sldId id="461" r:id="rId27"/>
    <p:sldId id="530" r:id="rId28"/>
    <p:sldId id="526" r:id="rId29"/>
    <p:sldId id="527" r:id="rId30"/>
    <p:sldId id="528" r:id="rId31"/>
    <p:sldId id="529" r:id="rId32"/>
    <p:sldId id="543" r:id="rId33"/>
    <p:sldId id="259" r:id="rId34"/>
    <p:sldId id="260" r:id="rId35"/>
    <p:sldId id="261" r:id="rId36"/>
    <p:sldId id="262" r:id="rId37"/>
    <p:sldId id="264" r:id="rId38"/>
    <p:sldId id="532" r:id="rId39"/>
    <p:sldId id="276" r:id="rId40"/>
    <p:sldId id="277" r:id="rId41"/>
    <p:sldId id="278" r:id="rId42"/>
    <p:sldId id="279" r:id="rId43"/>
    <p:sldId id="533" r:id="rId44"/>
    <p:sldId id="280" r:id="rId45"/>
    <p:sldId id="281" r:id="rId46"/>
    <p:sldId id="535" r:id="rId47"/>
    <p:sldId id="536" r:id="rId48"/>
    <p:sldId id="537" r:id="rId49"/>
    <p:sldId id="539" r:id="rId50"/>
    <p:sldId id="540" r:id="rId51"/>
    <p:sldId id="541" r:id="rId52"/>
    <p:sldId id="542" r:id="rId53"/>
    <p:sldId id="538" r:id="rId54"/>
    <p:sldId id="282" r:id="rId55"/>
    <p:sldId id="283" r:id="rId56"/>
    <p:sldId id="544" r:id="rId57"/>
    <p:sldId id="286" r:id="rId58"/>
    <p:sldId id="545" r:id="rId59"/>
    <p:sldId id="300" r:id="rId60"/>
    <p:sldId id="546" r:id="rId61"/>
    <p:sldId id="547" r:id="rId62"/>
    <p:sldId id="548" r:id="rId63"/>
    <p:sldId id="301" r:id="rId64"/>
    <p:sldId id="302" r:id="rId65"/>
    <p:sldId id="303" r:id="rId66"/>
    <p:sldId id="549" r:id="rId67"/>
    <p:sldId id="550" r:id="rId68"/>
    <p:sldId id="551" r:id="rId69"/>
    <p:sldId id="552" r:id="rId70"/>
    <p:sldId id="554" r:id="rId71"/>
    <p:sldId id="555" r:id="rId72"/>
    <p:sldId id="305" r:id="rId73"/>
    <p:sldId id="306" r:id="rId74"/>
    <p:sldId id="307" r:id="rId75"/>
    <p:sldId id="312" r:id="rId76"/>
    <p:sldId id="580" r:id="rId77"/>
    <p:sldId id="556" r:id="rId78"/>
    <p:sldId id="557" r:id="rId79"/>
    <p:sldId id="558" r:id="rId80"/>
    <p:sldId id="559" r:id="rId81"/>
    <p:sldId id="562" r:id="rId82"/>
    <p:sldId id="265" r:id="rId83"/>
    <p:sldId id="266" r:id="rId84"/>
    <p:sldId id="267" r:id="rId85"/>
    <p:sldId id="268" r:id="rId86"/>
    <p:sldId id="270" r:id="rId87"/>
    <p:sldId id="271" r:id="rId88"/>
    <p:sldId id="272" r:id="rId89"/>
    <p:sldId id="273" r:id="rId90"/>
    <p:sldId id="274" r:id="rId91"/>
    <p:sldId id="563" r:id="rId92"/>
    <p:sldId id="564" r:id="rId93"/>
    <p:sldId id="565" r:id="rId94"/>
    <p:sldId id="566" r:id="rId95"/>
    <p:sldId id="567" r:id="rId96"/>
    <p:sldId id="568" r:id="rId97"/>
    <p:sldId id="570" r:id="rId98"/>
    <p:sldId id="284" r:id="rId99"/>
    <p:sldId id="285" r:id="rId100"/>
    <p:sldId id="571" r:id="rId101"/>
    <p:sldId id="287" r:id="rId102"/>
    <p:sldId id="288" r:id="rId103"/>
    <p:sldId id="289" r:id="rId104"/>
    <p:sldId id="292" r:id="rId105"/>
    <p:sldId id="293" r:id="rId106"/>
    <p:sldId id="294" r:id="rId107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387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01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7635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4066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7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858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92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44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470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118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9151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507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937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50033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644763" y="5682996"/>
            <a:ext cx="1274063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74191" y="348995"/>
            <a:ext cx="22924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50033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en-US" altLang="ko-KR" spc="-10" smtClean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50033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77125" y="351281"/>
            <a:ext cx="1472946" cy="4264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77125" y="5719571"/>
            <a:ext cx="1472946" cy="1479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74191" y="4616196"/>
            <a:ext cx="9145270" cy="1103630"/>
          </a:xfrm>
          <a:custGeom>
            <a:avLst/>
            <a:gdLst/>
            <a:ahLst/>
            <a:cxnLst/>
            <a:rect l="l" t="t" r="r" b="b"/>
            <a:pathLst>
              <a:path w="9145270" h="1103629">
                <a:moveTo>
                  <a:pt x="0" y="0"/>
                </a:moveTo>
                <a:lnTo>
                  <a:pt x="0" y="1103376"/>
                </a:lnTo>
                <a:lnTo>
                  <a:pt x="9144762" y="1103376"/>
                </a:lnTo>
                <a:lnTo>
                  <a:pt x="91447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248547" y="5454396"/>
            <a:ext cx="7137400" cy="533400"/>
          </a:xfrm>
          <a:custGeom>
            <a:avLst/>
            <a:gdLst/>
            <a:ahLst/>
            <a:cxnLst/>
            <a:rect l="l" t="t" r="r" b="b"/>
            <a:pathLst>
              <a:path w="7137400" h="533400">
                <a:moveTo>
                  <a:pt x="7136892" y="445008"/>
                </a:moveTo>
                <a:lnTo>
                  <a:pt x="7135960" y="76274"/>
                </a:lnTo>
                <a:lnTo>
                  <a:pt x="7120378" y="37477"/>
                </a:lnTo>
                <a:lnTo>
                  <a:pt x="7089521" y="10263"/>
                </a:lnTo>
                <a:lnTo>
                  <a:pt x="7048500" y="0"/>
                </a:lnTo>
                <a:lnTo>
                  <a:pt x="75529" y="949"/>
                </a:lnTo>
                <a:lnTo>
                  <a:pt x="36976" y="16773"/>
                </a:lnTo>
                <a:lnTo>
                  <a:pt x="10095" y="47964"/>
                </a:lnTo>
                <a:lnTo>
                  <a:pt x="0" y="89154"/>
                </a:lnTo>
                <a:lnTo>
                  <a:pt x="852" y="457316"/>
                </a:lnTo>
                <a:lnTo>
                  <a:pt x="16305" y="496133"/>
                </a:lnTo>
                <a:lnTo>
                  <a:pt x="47211" y="523220"/>
                </a:lnTo>
                <a:lnTo>
                  <a:pt x="88392" y="533400"/>
                </a:lnTo>
                <a:lnTo>
                  <a:pt x="7060808" y="532547"/>
                </a:lnTo>
                <a:lnTo>
                  <a:pt x="7099625" y="517094"/>
                </a:lnTo>
                <a:lnTo>
                  <a:pt x="7126712" y="486188"/>
                </a:lnTo>
                <a:lnTo>
                  <a:pt x="7136892" y="445008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234069" y="5440679"/>
            <a:ext cx="7165975" cy="561975"/>
          </a:xfrm>
          <a:custGeom>
            <a:avLst/>
            <a:gdLst/>
            <a:ahLst/>
            <a:cxnLst/>
            <a:rect l="l" t="t" r="r" b="b"/>
            <a:pathLst>
              <a:path w="7165975" h="561975">
                <a:moveTo>
                  <a:pt x="7165848" y="468629"/>
                </a:moveTo>
                <a:lnTo>
                  <a:pt x="7165848" y="102107"/>
                </a:lnTo>
                <a:lnTo>
                  <a:pt x="7165085" y="91439"/>
                </a:lnTo>
                <a:lnTo>
                  <a:pt x="7150266" y="48207"/>
                </a:lnTo>
                <a:lnTo>
                  <a:pt x="7123412" y="19362"/>
                </a:lnTo>
                <a:lnTo>
                  <a:pt x="7086793" y="2584"/>
                </a:lnTo>
                <a:lnTo>
                  <a:pt x="7072883" y="0"/>
                </a:lnTo>
                <a:lnTo>
                  <a:pt x="93611" y="383"/>
                </a:lnTo>
                <a:lnTo>
                  <a:pt x="54796" y="11961"/>
                </a:lnTo>
                <a:lnTo>
                  <a:pt x="23520" y="37285"/>
                </a:lnTo>
                <a:lnTo>
                  <a:pt x="4571" y="73152"/>
                </a:lnTo>
                <a:lnTo>
                  <a:pt x="0" y="102870"/>
                </a:lnTo>
                <a:lnTo>
                  <a:pt x="0" y="459486"/>
                </a:lnTo>
                <a:lnTo>
                  <a:pt x="13447" y="509018"/>
                </a:lnTo>
                <a:lnTo>
                  <a:pt x="28956" y="530258"/>
                </a:lnTo>
                <a:lnTo>
                  <a:pt x="28956" y="94488"/>
                </a:lnTo>
                <a:lnTo>
                  <a:pt x="30480" y="86868"/>
                </a:lnTo>
                <a:lnTo>
                  <a:pt x="56388" y="44958"/>
                </a:lnTo>
                <a:lnTo>
                  <a:pt x="102870" y="28270"/>
                </a:lnTo>
                <a:lnTo>
                  <a:pt x="7063740" y="28263"/>
                </a:lnTo>
                <a:lnTo>
                  <a:pt x="7071359" y="28955"/>
                </a:lnTo>
                <a:lnTo>
                  <a:pt x="7113852" y="48449"/>
                </a:lnTo>
                <a:lnTo>
                  <a:pt x="7134541" y="82614"/>
                </a:lnTo>
                <a:lnTo>
                  <a:pt x="7137654" y="103631"/>
                </a:lnTo>
                <a:lnTo>
                  <a:pt x="7137654" y="529760"/>
                </a:lnTo>
                <a:lnTo>
                  <a:pt x="7138118" y="529327"/>
                </a:lnTo>
                <a:lnTo>
                  <a:pt x="7146485" y="519158"/>
                </a:lnTo>
                <a:lnTo>
                  <a:pt x="7153512" y="507903"/>
                </a:lnTo>
                <a:lnTo>
                  <a:pt x="7159128" y="495664"/>
                </a:lnTo>
                <a:lnTo>
                  <a:pt x="7163263" y="482539"/>
                </a:lnTo>
                <a:lnTo>
                  <a:pt x="7165848" y="468629"/>
                </a:lnTo>
                <a:close/>
              </a:path>
              <a:path w="7165975" h="561975">
                <a:moveTo>
                  <a:pt x="7137654" y="529760"/>
                </a:moveTo>
                <a:lnTo>
                  <a:pt x="7137654" y="458723"/>
                </a:lnTo>
                <a:lnTo>
                  <a:pt x="7136892" y="467105"/>
                </a:lnTo>
                <a:lnTo>
                  <a:pt x="7132301" y="486752"/>
                </a:lnTo>
                <a:lnTo>
                  <a:pt x="7107321" y="518375"/>
                </a:lnTo>
                <a:lnTo>
                  <a:pt x="7069835" y="532637"/>
                </a:lnTo>
                <a:lnTo>
                  <a:pt x="7062216" y="533399"/>
                </a:lnTo>
                <a:lnTo>
                  <a:pt x="89475" y="532110"/>
                </a:lnTo>
                <a:lnTo>
                  <a:pt x="53441" y="514129"/>
                </a:lnTo>
                <a:lnTo>
                  <a:pt x="32004" y="480060"/>
                </a:lnTo>
                <a:lnTo>
                  <a:pt x="28956" y="465582"/>
                </a:lnTo>
                <a:lnTo>
                  <a:pt x="28956" y="530258"/>
                </a:lnTo>
                <a:lnTo>
                  <a:pt x="65306" y="554373"/>
                </a:lnTo>
                <a:lnTo>
                  <a:pt x="102870" y="561594"/>
                </a:lnTo>
                <a:lnTo>
                  <a:pt x="7063740" y="561593"/>
                </a:lnTo>
                <a:lnTo>
                  <a:pt x="7105670" y="552327"/>
                </a:lnTo>
                <a:lnTo>
                  <a:pt x="7128479" y="538312"/>
                </a:lnTo>
                <a:lnTo>
                  <a:pt x="7137654" y="529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685"/>
            <a:ext cx="10693400" cy="606758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8" tIns="50419" rIns="100838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985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449002" y="128619"/>
            <a:ext cx="8276584" cy="523447"/>
          </a:xfrm>
        </p:spPr>
        <p:txBody>
          <a:bodyPr>
            <a:noAutofit/>
          </a:bodyPr>
          <a:lstStyle>
            <a:lvl1pPr algn="l">
              <a:defRPr sz="2647" b="1" spc="-11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9682134" y="7284495"/>
            <a:ext cx="985797" cy="2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323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323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78348" y="843299"/>
            <a:ext cx="9780382" cy="95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78150" indent="-37815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764">
                <a:latin typeface="+mn-ea"/>
                <a:ea typeface="+mn-ea"/>
              </a:defRPr>
            </a:lvl1pPr>
            <a:lvl2pPr marL="392156" indent="204832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400910" algn="l"/>
              </a:tabLst>
              <a:defRPr kumimoji="1" lang="ko-KR" altLang="en-US" sz="1544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9548" indent="-315125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544"/>
            </a:lvl3pPr>
            <a:lvl4pPr marL="1764701" indent="-2521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764"/>
            </a:lvl4pPr>
            <a:lvl5pPr marL="2268901" indent="-252100">
              <a:buClr>
                <a:srgbClr val="0070C0"/>
              </a:buClr>
              <a:buFont typeface="Wingdings" panose="05000000000000000000" pitchFamily="2" charset="2"/>
              <a:buChar char="n"/>
              <a:defRPr sz="1544"/>
            </a:lvl5pPr>
            <a:lvl6pPr marL="2773101" indent="-2521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323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416538" y="172016"/>
            <a:ext cx="10246328" cy="417627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85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733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686"/>
            <a:ext cx="10693400" cy="680757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38" tIns="50419" rIns="100838" bIns="504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985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5180" y="71429"/>
            <a:ext cx="9104242" cy="523447"/>
          </a:xfrm>
        </p:spPr>
        <p:txBody>
          <a:bodyPr>
            <a:noAutofit/>
          </a:bodyPr>
          <a:lstStyle>
            <a:lvl1pPr algn="l">
              <a:defRPr sz="2647" b="1" spc="-11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9682134" y="7284495"/>
            <a:ext cx="985797" cy="23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323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323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78348" y="843299"/>
            <a:ext cx="9780382" cy="104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78150" indent="-37815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985">
                <a:latin typeface="+mn-ea"/>
                <a:ea typeface="+mn-ea"/>
              </a:defRPr>
            </a:lvl1pPr>
            <a:lvl2pPr marL="392156" indent="204832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400910" algn="l"/>
              </a:tabLst>
              <a:defRPr kumimoji="1" lang="ko-KR" altLang="en-US" sz="1764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379548" indent="-315125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544"/>
            </a:lvl3pPr>
            <a:lvl4pPr marL="1764701" indent="-2521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764"/>
            </a:lvl4pPr>
            <a:lvl5pPr marL="2268901" indent="-252100">
              <a:buClr>
                <a:srgbClr val="0070C0"/>
              </a:buClr>
              <a:buFont typeface="Wingdings" panose="05000000000000000000" pitchFamily="2" charset="2"/>
              <a:buChar char="n"/>
              <a:defRPr sz="1544"/>
            </a:lvl5pPr>
            <a:lvl6pPr marL="2773101" indent="-2521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323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5281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975867"/>
            <a:ext cx="10693400" cy="598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65551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0649" y="554325"/>
            <a:ext cx="8532101" cy="381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650033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2173" y="1360540"/>
            <a:ext cx="8529053" cy="5222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HY견고딕"/>
                <a:cs typeface="HY견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93155" y="7034208"/>
            <a:ext cx="41719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452103"/>
                </a:solidFill>
                <a:latin typeface="HY헤드라인M"/>
                <a:cs typeface="HY헤드라인M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70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19176" y="4840194"/>
            <a:ext cx="568032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sz="3600" b="1" dirty="0" err="1">
                <a:solidFill>
                  <a:srgbClr val="650033"/>
                </a:solidFill>
                <a:latin typeface="HY견고딕"/>
                <a:cs typeface="HY견고딕"/>
              </a:rPr>
              <a:t>서블릿</a:t>
            </a:r>
            <a:r>
              <a:rPr 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 JSP </a:t>
            </a:r>
            <a:r>
              <a:rPr lang="ko-KR" alt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기초</a:t>
            </a:r>
            <a:endParaRPr sz="3600" b="1" dirty="0">
              <a:latin typeface="HY견고딕"/>
              <a:cs typeface="HY견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입력</a:t>
            </a:r>
            <a:r>
              <a:rPr lang="en-US" altLang="ko-KR" dirty="0"/>
              <a:t>. </a:t>
            </a:r>
            <a:r>
              <a:rPr lang="ko-KR" altLang="en-US" dirty="0"/>
              <a:t>패키지와</a:t>
            </a:r>
            <a:r>
              <a:rPr lang="en-US" altLang="ko-KR" dirty="0"/>
              <a:t> </a:t>
            </a:r>
            <a:r>
              <a:rPr lang="ko-KR" altLang="en-US" dirty="0"/>
              <a:t>클래스 이름을 입력하고 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/>
              <a:t>HelloWorld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Superclass:</a:t>
            </a:r>
            <a:r>
              <a:rPr lang="ko-KR" altLang="en-US" dirty="0"/>
              <a:t> 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있음</a:t>
            </a:r>
            <a:r>
              <a:rPr lang="en-US" altLang="ko-KR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137" y="3270429"/>
            <a:ext cx="4261127" cy="345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844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438105" y="1427273"/>
            <a:ext cx="8068734" cy="1201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101" marR="5084" indent="-183026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이유는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컨테이너가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</a:t>
            </a:r>
            <a:r>
              <a:rPr sz="1601" spc="-15" dirty="0">
                <a:latin typeface="HY견고딕"/>
                <a:cs typeface="HY견고딕"/>
              </a:rPr>
              <a:t> 블릿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변환할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자동으로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선언하기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때문이다.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2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페이지에서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변수들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63739"/>
              </p:ext>
            </p:extLst>
          </p:nvPr>
        </p:nvGraphicFramePr>
        <p:xfrm>
          <a:off x="1758585" y="2707443"/>
          <a:ext cx="6367294" cy="38811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90"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변수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이름</a:t>
                      </a:r>
                      <a:endParaRPr sz="12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lnT w="12179">
                      <a:solidFill>
                        <a:srgbClr val="FFFFFF"/>
                      </a:solidFill>
                      <a:prstDash val="solid"/>
                    </a:lnT>
                    <a:lnB w="38061">
                      <a:solidFill>
                        <a:srgbClr val="FFFFFF"/>
                      </a:solidFill>
                      <a:prstDash val="solid"/>
                    </a:lnB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제공하는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기능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변수의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역할</a:t>
                      </a:r>
                      <a:endParaRPr sz="12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38061">
                      <a:solidFill>
                        <a:srgbClr val="FFFFFF"/>
                      </a:solidFill>
                      <a:prstDash val="solid"/>
                    </a:lnB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marL="13716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변수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HY견고딕"/>
                          <a:cs typeface="HY견고딕"/>
                        </a:rPr>
                        <a:t>타입</a:t>
                      </a:r>
                      <a:endParaRPr sz="12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38061">
                      <a:solidFill>
                        <a:srgbClr val="FFFFFF"/>
                      </a:solidFill>
                      <a:prstDash val="solid"/>
                    </a:lnB>
                    <a:solidFill>
                      <a:srgbClr val="4E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34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qu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lnT w="38061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Get,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000" spc="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메서드의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첫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번째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38061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38061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파라미터와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동일한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역할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etRe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qu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22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sponse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Get,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000" spc="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메서드의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두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번째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파라미터와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동일한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역할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etRe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sponse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28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out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웹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브라우저로</a:t>
                      </a:r>
                      <a:r>
                        <a:rPr sz="1000" spc="-6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ML</a:t>
                      </a: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코드를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출력하는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327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기능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sp.Jsp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213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appli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페이지가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속하는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웹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애플리케이션에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327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관련된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기능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34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페이지의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구성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정보를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가져오는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기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327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능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028">
                <a:tc>
                  <a:txBody>
                    <a:bodyPr/>
                    <a:lstStyle/>
                    <a:p>
                      <a:pPr marL="85090">
                        <a:lnSpc>
                          <a:spcPts val="103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pag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019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페이지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범위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내에서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사용할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수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있는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333">
                <a:tc>
                  <a:txBody>
                    <a:bodyPr/>
                    <a:lstStyle/>
                    <a:p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데이터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저장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기능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등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sp.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ag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xt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ssion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세션에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관련된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기능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avax.s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vl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p.H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pS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ssion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page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페이지로부터</a:t>
                      </a:r>
                      <a:r>
                        <a:rPr sz="1000" spc="-6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생성된</a:t>
                      </a:r>
                      <a:r>
                        <a:rPr sz="1000" spc="-85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서블릿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ava.lang.Ob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jec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196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179">
                      <a:solidFill>
                        <a:srgbClr val="FFFFFF"/>
                      </a:solidFill>
                      <a:prstDash val="solid"/>
                    </a:lnL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HY견고딕"/>
                          <a:cs typeface="HY견고딕"/>
                        </a:rPr>
                        <a:t>익셉션</a:t>
                      </a:r>
                      <a:r>
                        <a:rPr sz="1000" spc="-70" dirty="0">
                          <a:latin typeface="HY견고딕"/>
                          <a:cs typeface="HY견고딕"/>
                        </a:rPr>
                        <a:t> </a:t>
                      </a:r>
                      <a:r>
                        <a:rPr sz="1000" dirty="0">
                          <a:latin typeface="HY견고딕"/>
                          <a:cs typeface="HY견고딕"/>
                        </a:rPr>
                        <a:t>객체</a:t>
                      </a:r>
                      <a:endParaRPr sz="1000">
                        <a:latin typeface="HY견고딕"/>
                        <a:cs typeface="HY견고딕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ava.lang.Th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able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179">
                      <a:solidFill>
                        <a:srgbClr val="FFFFFF"/>
                      </a:solidFill>
                      <a:prstDash val="solid"/>
                    </a:lnT>
                    <a:lnB w="12179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56864"/>
            <a:ext cx="8370612" cy="1029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b="1" spc="-50" dirty="0">
                <a:latin typeface="Times New Roman"/>
                <a:cs typeface="Times New Roman"/>
              </a:rPr>
              <a:t>r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qu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st</a:t>
            </a:r>
            <a:r>
              <a:rPr sz="2002" b="1" spc="140" dirty="0">
                <a:latin typeface="Times New Roman"/>
                <a:cs typeface="Times New Roman"/>
              </a:rPr>
              <a:t> </a:t>
            </a:r>
            <a:r>
              <a:rPr sz="2002" dirty="0">
                <a:latin typeface="HY견고딕"/>
                <a:cs typeface="HY견고딕"/>
              </a:rPr>
              <a:t>내장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변수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35" dirty="0">
                <a:latin typeface="Times New Roman"/>
                <a:cs typeface="Times New Roman"/>
              </a:rPr>
              <a:t>r</a:t>
            </a:r>
            <a:r>
              <a:rPr sz="1601" b="1" spc="-10" dirty="0">
                <a:latin typeface="Times New Roman"/>
                <a:cs typeface="Times New Roman"/>
              </a:rPr>
              <a:t>equest</a:t>
            </a:r>
            <a:r>
              <a:rPr sz="1601" b="1" spc="14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d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20" dirty="0">
                <a:latin typeface="Times New Roman"/>
                <a:cs typeface="Times New Roman"/>
              </a:rPr>
              <a:t>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,</a:t>
            </a:r>
            <a:r>
              <a:rPr sz="1601" b="1" spc="2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d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st </a:t>
            </a:r>
            <a:r>
              <a:rPr sz="1601" spc="-20" dirty="0">
                <a:latin typeface="HY견고딕"/>
                <a:cs typeface="HY견고딕"/>
              </a:rPr>
              <a:t>메서드의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첫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번째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파라미터와</a:t>
            </a:r>
            <a:r>
              <a:rPr sz="1601" spc="-15" dirty="0">
                <a:latin typeface="HY견고딕"/>
                <a:cs typeface="HY견고딕"/>
              </a:rPr>
              <a:t> 동일한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하고,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타입도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동일하게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j</a:t>
            </a:r>
            <a:r>
              <a:rPr sz="1601" b="1" spc="-5" dirty="0">
                <a:latin typeface="Times New Roman"/>
                <a:cs typeface="Times New Roman"/>
              </a:rPr>
              <a:t>avax</a:t>
            </a:r>
            <a:r>
              <a:rPr sz="1601" b="1" spc="-10" dirty="0">
                <a:latin typeface="Times New Roman"/>
                <a:cs typeface="Times New Roman"/>
              </a:rPr>
              <a:t>.serlet.h</a:t>
            </a:r>
            <a:r>
              <a:rPr sz="1601" b="1" spc="-15" dirty="0">
                <a:latin typeface="Times New Roman"/>
                <a:cs typeface="Times New Roman"/>
              </a:rPr>
              <a:t>tt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dirty="0">
                <a:latin typeface="Times New Roman"/>
                <a:cs typeface="Times New Roman"/>
              </a:rPr>
              <a:t>.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5" dirty="0">
                <a:latin typeface="Times New Roman"/>
                <a:cs typeface="Times New Roman"/>
              </a:rPr>
              <a:t>t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pS</a:t>
            </a:r>
            <a:r>
              <a:rPr sz="1601" b="1" dirty="0">
                <a:latin typeface="Times New Roman"/>
                <a:cs typeface="Times New Roman"/>
              </a:rPr>
              <a:t>e</a:t>
            </a:r>
            <a:r>
              <a:rPr sz="1601" b="1" spc="-10" dirty="0">
                <a:latin typeface="Times New Roman"/>
                <a:cs typeface="Times New Roman"/>
              </a:rPr>
              <a:t>r</a:t>
            </a:r>
            <a:r>
              <a:rPr sz="1601" b="1" spc="-5" dirty="0">
                <a:latin typeface="Times New Roman"/>
                <a:cs typeface="Times New Roman"/>
              </a:rPr>
              <a:t>vl</a:t>
            </a:r>
            <a:r>
              <a:rPr sz="1601" b="1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tR</a:t>
            </a:r>
            <a:r>
              <a:rPr sz="1601" b="1" spc="-10" dirty="0">
                <a:latin typeface="Times New Roman"/>
                <a:cs typeface="Times New Roman"/>
              </a:rPr>
              <a:t>eq</a:t>
            </a:r>
            <a:r>
              <a:rPr sz="1601" b="1" dirty="0">
                <a:latin typeface="Times New Roman"/>
                <a:cs typeface="Times New Roman"/>
              </a:rPr>
              <a:t>u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dirty="0">
                <a:latin typeface="Times New Roman"/>
                <a:cs typeface="Times New Roman"/>
              </a:rPr>
              <a:t>s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spc="-15" dirty="0">
                <a:latin typeface="HY견고딕"/>
                <a:cs typeface="HY견고딕"/>
              </a:rPr>
              <a:t>이다.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104" y="2619316"/>
            <a:ext cx="7937815" cy="1415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0495"/>
            <a:r>
              <a:rPr sz="1201" spc="-5" dirty="0">
                <a:latin typeface="Times New Roman"/>
                <a:cs typeface="Times New Roman"/>
              </a:rPr>
              <a:t>St</a:t>
            </a:r>
            <a:r>
              <a:rPr sz="1201" spc="-10" dirty="0">
                <a:latin typeface="Times New Roman"/>
                <a:cs typeface="Times New Roman"/>
              </a:rPr>
              <a:t>ring</a:t>
            </a:r>
            <a:r>
              <a:rPr sz="1201" spc="-5" dirty="0">
                <a:latin typeface="Times New Roman"/>
                <a:cs typeface="Times New Roman"/>
              </a:rPr>
              <a:t> str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requ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st.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tP</a:t>
            </a:r>
            <a:r>
              <a:rPr sz="1201" spc="-10" dirty="0">
                <a:latin typeface="Times New Roman"/>
                <a:cs typeface="Times New Roman"/>
              </a:rPr>
              <a:t>ara</a:t>
            </a:r>
            <a:r>
              <a:rPr sz="1201" dirty="0">
                <a:latin typeface="Times New Roman"/>
                <a:cs typeface="Times New Roman"/>
              </a:rPr>
              <a:t>m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5" dirty="0">
                <a:latin typeface="Times New Roman"/>
                <a:cs typeface="Times New Roman"/>
              </a:rPr>
              <a:t>t</a:t>
            </a:r>
            <a:r>
              <a:rPr sz="1201" spc="-10" dirty="0">
                <a:latin typeface="Times New Roman"/>
                <a:cs typeface="Times New Roman"/>
              </a:rPr>
              <a:t>er</a:t>
            </a:r>
            <a:r>
              <a:rPr sz="1201" spc="-5">
                <a:latin typeface="Times New Roman"/>
                <a:cs typeface="Times New Roman"/>
              </a:rPr>
              <a:t>(</a:t>
            </a:r>
            <a:r>
              <a:rPr sz="1201" spc="55">
                <a:latin typeface="Times New Roman"/>
                <a:cs typeface="Times New Roman"/>
              </a:rPr>
              <a:t> </a:t>
            </a:r>
            <a:r>
              <a:rPr sz="1201" spc="-15">
                <a:latin typeface="Times New Roman"/>
                <a:cs typeface="Times New Roman"/>
              </a:rPr>
              <a:t>“</a:t>
            </a:r>
            <a:r>
              <a:rPr lang="en-US" sz="1201" spc="-15">
                <a:latin typeface="Times New Roman"/>
                <a:cs typeface="Times New Roman"/>
              </a:rPr>
              <a:t>name</a:t>
            </a:r>
            <a:r>
              <a:rPr sz="1201" spc="-10">
                <a:latin typeface="Times New Roman"/>
                <a:cs typeface="Times New Roman"/>
              </a:rPr>
              <a:t>”)</a:t>
            </a:r>
            <a:r>
              <a:rPr sz="1201" spc="-5">
                <a:latin typeface="Times New Roman"/>
                <a:cs typeface="Times New Roman"/>
              </a:rPr>
              <a:t>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17"/>
              </a:spcBef>
            </a:pPr>
            <a:endParaRPr sz="1351">
              <a:latin typeface="Times New Roman"/>
              <a:cs typeface="Times New Roman"/>
            </a:endParaRPr>
          </a:p>
          <a:p>
            <a:pPr marR="724479" algn="ctr"/>
            <a:r>
              <a:rPr sz="1201" spc="-20" dirty="0">
                <a:latin typeface="휴먼매직체"/>
                <a:cs typeface="휴먼매직체"/>
              </a:rPr>
              <a:t>데</a:t>
            </a:r>
            <a:r>
              <a:rPr sz="1201" spc="-10" dirty="0">
                <a:latin typeface="휴먼매직체"/>
                <a:cs typeface="휴먼매직체"/>
              </a:rPr>
              <a:t>이터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이름</a:t>
            </a:r>
            <a:endParaRPr sz="1201">
              <a:latin typeface="휴먼매직체"/>
              <a:cs typeface="휴먼매직체"/>
            </a:endParaRPr>
          </a:p>
          <a:p>
            <a:pPr>
              <a:spcBef>
                <a:spcPts val="50"/>
              </a:spcBef>
            </a:pPr>
            <a:endParaRPr sz="95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브라우저를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통해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입력된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데이터를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가져다가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처리하는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애플리케이션을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작성해보자.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9" name="object 9"/>
          <p:cNvSpPr/>
          <p:nvPr/>
        </p:nvSpPr>
        <p:spPr>
          <a:xfrm>
            <a:off x="1840867" y="2551947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5954625" y="2551947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831729" y="2561098"/>
            <a:ext cx="4134146" cy="0"/>
          </a:xfrm>
          <a:custGeom>
            <a:avLst/>
            <a:gdLst/>
            <a:ahLst/>
            <a:cxnLst/>
            <a:rect l="l" t="t" r="r" b="b"/>
            <a:pathLst>
              <a:path w="4130675">
                <a:moveTo>
                  <a:pt x="0" y="0"/>
                </a:moveTo>
                <a:lnTo>
                  <a:pt x="413009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831729" y="2942215"/>
            <a:ext cx="4134146" cy="0"/>
          </a:xfrm>
          <a:custGeom>
            <a:avLst/>
            <a:gdLst/>
            <a:ahLst/>
            <a:cxnLst/>
            <a:rect l="l" t="t" r="r" b="b"/>
            <a:pathLst>
              <a:path w="4130675">
                <a:moveTo>
                  <a:pt x="0" y="0"/>
                </a:moveTo>
                <a:lnTo>
                  <a:pt x="413009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4839340" y="2791289"/>
            <a:ext cx="101050" cy="306963"/>
          </a:xfrm>
          <a:custGeom>
            <a:avLst/>
            <a:gdLst/>
            <a:ahLst/>
            <a:cxnLst/>
            <a:rect l="l" t="t" r="r" b="b"/>
            <a:pathLst>
              <a:path w="100964" h="306705">
                <a:moveTo>
                  <a:pt x="50996" y="18741"/>
                </a:moveTo>
                <a:lnTo>
                  <a:pt x="45578" y="28089"/>
                </a:lnTo>
                <a:lnTo>
                  <a:pt x="44145" y="304634"/>
                </a:lnTo>
                <a:lnTo>
                  <a:pt x="54800" y="306158"/>
                </a:lnTo>
                <a:lnTo>
                  <a:pt x="56236" y="27780"/>
                </a:lnTo>
                <a:lnTo>
                  <a:pt x="50996" y="18741"/>
                </a:lnTo>
                <a:close/>
              </a:path>
              <a:path w="100964" h="306705">
                <a:moveTo>
                  <a:pt x="51752" y="0"/>
                </a:moveTo>
                <a:lnTo>
                  <a:pt x="1524" y="83769"/>
                </a:lnTo>
                <a:lnTo>
                  <a:pt x="0" y="85293"/>
                </a:lnTo>
                <a:lnTo>
                  <a:pt x="1524" y="88341"/>
                </a:lnTo>
                <a:lnTo>
                  <a:pt x="3035" y="89865"/>
                </a:lnTo>
                <a:lnTo>
                  <a:pt x="6083" y="91389"/>
                </a:lnTo>
                <a:lnTo>
                  <a:pt x="9131" y="91389"/>
                </a:lnTo>
                <a:lnTo>
                  <a:pt x="10655" y="88341"/>
                </a:lnTo>
                <a:lnTo>
                  <a:pt x="45578" y="28089"/>
                </a:lnTo>
                <a:lnTo>
                  <a:pt x="45669" y="10655"/>
                </a:lnTo>
                <a:lnTo>
                  <a:pt x="57755" y="10655"/>
                </a:lnTo>
                <a:lnTo>
                  <a:pt x="51752" y="0"/>
                </a:lnTo>
                <a:close/>
              </a:path>
              <a:path w="100964" h="306705">
                <a:moveTo>
                  <a:pt x="57755" y="10655"/>
                </a:moveTo>
                <a:lnTo>
                  <a:pt x="56324" y="10655"/>
                </a:lnTo>
                <a:lnTo>
                  <a:pt x="56236" y="27780"/>
                </a:lnTo>
                <a:lnTo>
                  <a:pt x="91338" y="88341"/>
                </a:lnTo>
                <a:lnTo>
                  <a:pt x="92862" y="91389"/>
                </a:lnTo>
                <a:lnTo>
                  <a:pt x="97421" y="91389"/>
                </a:lnTo>
                <a:lnTo>
                  <a:pt x="98945" y="89865"/>
                </a:lnTo>
                <a:lnTo>
                  <a:pt x="100469" y="86817"/>
                </a:lnTo>
                <a:lnTo>
                  <a:pt x="98945" y="83769"/>
                </a:lnTo>
                <a:lnTo>
                  <a:pt x="57755" y="10655"/>
                </a:lnTo>
                <a:close/>
              </a:path>
              <a:path w="100964" h="306705">
                <a:moveTo>
                  <a:pt x="56324" y="10655"/>
                </a:moveTo>
                <a:lnTo>
                  <a:pt x="45669" y="10655"/>
                </a:lnTo>
                <a:lnTo>
                  <a:pt x="45578" y="28089"/>
                </a:lnTo>
                <a:lnTo>
                  <a:pt x="50996" y="18741"/>
                </a:lnTo>
                <a:lnTo>
                  <a:pt x="47193" y="12179"/>
                </a:lnTo>
                <a:lnTo>
                  <a:pt x="56316" y="12179"/>
                </a:lnTo>
                <a:lnTo>
                  <a:pt x="56324" y="10655"/>
                </a:lnTo>
                <a:close/>
              </a:path>
              <a:path w="100964" h="306705">
                <a:moveTo>
                  <a:pt x="56316" y="12179"/>
                </a:moveTo>
                <a:lnTo>
                  <a:pt x="54800" y="12179"/>
                </a:lnTo>
                <a:lnTo>
                  <a:pt x="50996" y="18741"/>
                </a:lnTo>
                <a:lnTo>
                  <a:pt x="56236" y="27780"/>
                </a:lnTo>
                <a:lnTo>
                  <a:pt x="56316" y="12179"/>
                </a:lnTo>
                <a:close/>
              </a:path>
              <a:path w="100964" h="306705">
                <a:moveTo>
                  <a:pt x="54800" y="12179"/>
                </a:moveTo>
                <a:lnTo>
                  <a:pt x="47193" y="12179"/>
                </a:lnTo>
                <a:lnTo>
                  <a:pt x="50996" y="18741"/>
                </a:lnTo>
                <a:lnTo>
                  <a:pt x="54800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1612317" y="4228853"/>
            <a:ext cx="3123406" cy="160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5573711" y="4238005"/>
            <a:ext cx="2971043" cy="1628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 txBox="1"/>
          <p:nvPr/>
        </p:nvSpPr>
        <p:spPr>
          <a:xfrm>
            <a:off x="3317390" y="6184265"/>
            <a:ext cx="3903447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17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인사말을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출력하는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웹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애플리케이션의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화면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설계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55134" y="4898096"/>
            <a:ext cx="404199" cy="510969"/>
          </a:xfrm>
          <a:custGeom>
            <a:avLst/>
            <a:gdLst/>
            <a:ahLst/>
            <a:cxnLst/>
            <a:rect l="l" t="t" r="r" b="b"/>
            <a:pathLst>
              <a:path w="403860" h="510539">
                <a:moveTo>
                  <a:pt x="190284" y="368604"/>
                </a:moveTo>
                <a:lnTo>
                  <a:pt x="190284" y="510260"/>
                </a:lnTo>
                <a:lnTo>
                  <a:pt x="213121" y="482841"/>
                </a:lnTo>
                <a:lnTo>
                  <a:pt x="210083" y="482841"/>
                </a:lnTo>
                <a:lnTo>
                  <a:pt x="193332" y="476757"/>
                </a:lnTo>
                <a:lnTo>
                  <a:pt x="210083" y="456645"/>
                </a:lnTo>
                <a:lnTo>
                  <a:pt x="210083" y="379272"/>
                </a:lnTo>
                <a:lnTo>
                  <a:pt x="199428" y="379272"/>
                </a:lnTo>
                <a:lnTo>
                  <a:pt x="190284" y="368604"/>
                </a:lnTo>
                <a:close/>
              </a:path>
              <a:path w="403860" h="510539">
                <a:moveTo>
                  <a:pt x="210083" y="456645"/>
                </a:moveTo>
                <a:lnTo>
                  <a:pt x="193332" y="476757"/>
                </a:lnTo>
                <a:lnTo>
                  <a:pt x="210083" y="482841"/>
                </a:lnTo>
                <a:lnTo>
                  <a:pt x="210083" y="456645"/>
                </a:lnTo>
                <a:close/>
              </a:path>
              <a:path w="403860" h="510539">
                <a:moveTo>
                  <a:pt x="378551" y="254368"/>
                </a:moveTo>
                <a:lnTo>
                  <a:pt x="210083" y="456645"/>
                </a:lnTo>
                <a:lnTo>
                  <a:pt x="210083" y="482841"/>
                </a:lnTo>
                <a:lnTo>
                  <a:pt x="213121" y="482841"/>
                </a:lnTo>
                <a:lnTo>
                  <a:pt x="398338" y="260464"/>
                </a:lnTo>
                <a:lnTo>
                  <a:pt x="383628" y="260464"/>
                </a:lnTo>
                <a:lnTo>
                  <a:pt x="378551" y="254368"/>
                </a:lnTo>
                <a:close/>
              </a:path>
              <a:path w="403860" h="510539">
                <a:moveTo>
                  <a:pt x="190284" y="130987"/>
                </a:moveTo>
                <a:lnTo>
                  <a:pt x="0" y="130987"/>
                </a:lnTo>
                <a:lnTo>
                  <a:pt x="0" y="379272"/>
                </a:lnTo>
                <a:lnTo>
                  <a:pt x="190284" y="379272"/>
                </a:lnTo>
                <a:lnTo>
                  <a:pt x="190284" y="368604"/>
                </a:lnTo>
                <a:lnTo>
                  <a:pt x="19786" y="368604"/>
                </a:lnTo>
                <a:lnTo>
                  <a:pt x="9131" y="359473"/>
                </a:lnTo>
                <a:lnTo>
                  <a:pt x="19786" y="359473"/>
                </a:lnTo>
                <a:lnTo>
                  <a:pt x="19786" y="150787"/>
                </a:lnTo>
                <a:lnTo>
                  <a:pt x="9131" y="150787"/>
                </a:lnTo>
                <a:lnTo>
                  <a:pt x="19786" y="140131"/>
                </a:lnTo>
                <a:lnTo>
                  <a:pt x="190284" y="140131"/>
                </a:lnTo>
                <a:lnTo>
                  <a:pt x="190284" y="130987"/>
                </a:lnTo>
                <a:close/>
              </a:path>
              <a:path w="403860" h="510539">
                <a:moveTo>
                  <a:pt x="210083" y="359473"/>
                </a:moveTo>
                <a:lnTo>
                  <a:pt x="19786" y="359473"/>
                </a:lnTo>
                <a:lnTo>
                  <a:pt x="19786" y="368604"/>
                </a:lnTo>
                <a:lnTo>
                  <a:pt x="190284" y="368604"/>
                </a:lnTo>
                <a:lnTo>
                  <a:pt x="199428" y="379272"/>
                </a:lnTo>
                <a:lnTo>
                  <a:pt x="210083" y="379272"/>
                </a:lnTo>
                <a:lnTo>
                  <a:pt x="210083" y="359473"/>
                </a:lnTo>
                <a:close/>
              </a:path>
              <a:path w="403860" h="510539">
                <a:moveTo>
                  <a:pt x="19786" y="359473"/>
                </a:moveTo>
                <a:lnTo>
                  <a:pt x="9131" y="359473"/>
                </a:lnTo>
                <a:lnTo>
                  <a:pt x="19786" y="368604"/>
                </a:lnTo>
                <a:lnTo>
                  <a:pt x="19786" y="359473"/>
                </a:lnTo>
                <a:close/>
              </a:path>
              <a:path w="403860" h="510539">
                <a:moveTo>
                  <a:pt x="383628" y="248272"/>
                </a:moveTo>
                <a:lnTo>
                  <a:pt x="378551" y="254368"/>
                </a:lnTo>
                <a:lnTo>
                  <a:pt x="383628" y="260464"/>
                </a:lnTo>
                <a:lnTo>
                  <a:pt x="383628" y="248272"/>
                </a:lnTo>
                <a:close/>
              </a:path>
              <a:path w="403860" h="510539">
                <a:moveTo>
                  <a:pt x="398307" y="248272"/>
                </a:moveTo>
                <a:lnTo>
                  <a:pt x="383628" y="248272"/>
                </a:lnTo>
                <a:lnTo>
                  <a:pt x="383628" y="260464"/>
                </a:lnTo>
                <a:lnTo>
                  <a:pt x="398338" y="260464"/>
                </a:lnTo>
                <a:lnTo>
                  <a:pt x="403415" y="254368"/>
                </a:lnTo>
                <a:lnTo>
                  <a:pt x="398307" y="248272"/>
                </a:lnTo>
                <a:close/>
              </a:path>
              <a:path w="403860" h="510539">
                <a:moveTo>
                  <a:pt x="211981" y="25895"/>
                </a:moveTo>
                <a:lnTo>
                  <a:pt x="210083" y="25895"/>
                </a:lnTo>
                <a:lnTo>
                  <a:pt x="210083" y="52091"/>
                </a:lnTo>
                <a:lnTo>
                  <a:pt x="378551" y="254368"/>
                </a:lnTo>
                <a:lnTo>
                  <a:pt x="383628" y="248272"/>
                </a:lnTo>
                <a:lnTo>
                  <a:pt x="398307" y="248272"/>
                </a:lnTo>
                <a:lnTo>
                  <a:pt x="211981" y="25895"/>
                </a:lnTo>
                <a:close/>
              </a:path>
              <a:path w="403860" h="510539">
                <a:moveTo>
                  <a:pt x="19786" y="140131"/>
                </a:moveTo>
                <a:lnTo>
                  <a:pt x="9131" y="150787"/>
                </a:lnTo>
                <a:lnTo>
                  <a:pt x="19786" y="150787"/>
                </a:lnTo>
                <a:lnTo>
                  <a:pt x="19786" y="140131"/>
                </a:lnTo>
                <a:close/>
              </a:path>
              <a:path w="403860" h="510539">
                <a:moveTo>
                  <a:pt x="210083" y="130987"/>
                </a:moveTo>
                <a:lnTo>
                  <a:pt x="199428" y="130987"/>
                </a:lnTo>
                <a:lnTo>
                  <a:pt x="190284" y="140131"/>
                </a:lnTo>
                <a:lnTo>
                  <a:pt x="19786" y="140131"/>
                </a:lnTo>
                <a:lnTo>
                  <a:pt x="19786" y="150787"/>
                </a:lnTo>
                <a:lnTo>
                  <a:pt x="210083" y="150787"/>
                </a:lnTo>
                <a:lnTo>
                  <a:pt x="210083" y="130987"/>
                </a:lnTo>
                <a:close/>
              </a:path>
              <a:path w="403860" h="510539">
                <a:moveTo>
                  <a:pt x="190284" y="0"/>
                </a:moveTo>
                <a:lnTo>
                  <a:pt x="190284" y="140131"/>
                </a:lnTo>
                <a:lnTo>
                  <a:pt x="199428" y="130987"/>
                </a:lnTo>
                <a:lnTo>
                  <a:pt x="210083" y="130987"/>
                </a:lnTo>
                <a:lnTo>
                  <a:pt x="210083" y="52091"/>
                </a:lnTo>
                <a:lnTo>
                  <a:pt x="193332" y="31978"/>
                </a:lnTo>
                <a:lnTo>
                  <a:pt x="210083" y="25895"/>
                </a:lnTo>
                <a:lnTo>
                  <a:pt x="211981" y="25895"/>
                </a:lnTo>
                <a:lnTo>
                  <a:pt x="190284" y="0"/>
                </a:lnTo>
                <a:close/>
              </a:path>
              <a:path w="403860" h="510539">
                <a:moveTo>
                  <a:pt x="210083" y="25895"/>
                </a:moveTo>
                <a:lnTo>
                  <a:pt x="193332" y="31978"/>
                </a:lnTo>
                <a:lnTo>
                  <a:pt x="210083" y="52091"/>
                </a:lnTo>
                <a:lnTo>
                  <a:pt x="210083" y="258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56865"/>
            <a:ext cx="8262572" cy="1018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b="1" spc="-50" dirty="0">
                <a:latin typeface="Times New Roman"/>
                <a:cs typeface="Times New Roman"/>
              </a:rPr>
              <a:t>r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qu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st</a:t>
            </a:r>
            <a:r>
              <a:rPr sz="2002" b="1" spc="140" dirty="0">
                <a:latin typeface="Times New Roman"/>
                <a:cs typeface="Times New Roman"/>
              </a:rPr>
              <a:t> </a:t>
            </a:r>
            <a:r>
              <a:rPr sz="2002" dirty="0">
                <a:latin typeface="HY견고딕"/>
                <a:cs typeface="HY견고딕"/>
              </a:rPr>
              <a:t>내장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변수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이상의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화면으로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구성된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애플리케이션은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먼저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UR</a:t>
            </a:r>
            <a:r>
              <a:rPr sz="1601" b="1" spc="-10" dirty="0">
                <a:latin typeface="Times New Roman"/>
                <a:cs typeface="Times New Roman"/>
              </a:rPr>
              <a:t>L</a:t>
            </a:r>
            <a:r>
              <a:rPr sz="1601" spc="-20" dirty="0">
                <a:latin typeface="HY견고딕"/>
                <a:cs typeface="HY견고딕"/>
              </a:rPr>
              <a:t>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정한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뒤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각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UR</a:t>
            </a:r>
            <a:r>
              <a:rPr sz="1601" b="1" spc="-10" dirty="0">
                <a:latin typeface="Times New Roman"/>
                <a:cs typeface="Times New Roman"/>
              </a:rPr>
              <a:t>L</a:t>
            </a:r>
            <a:r>
              <a:rPr sz="1601" spc="-20" dirty="0">
                <a:latin typeface="HY견고딕"/>
                <a:cs typeface="HY견고딕"/>
              </a:rPr>
              <a:t>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해당하는</a:t>
            </a:r>
            <a:r>
              <a:rPr sz="1601" spc="-10" dirty="0">
                <a:latin typeface="HY견고딕"/>
                <a:cs typeface="HY견고딕"/>
              </a:rPr>
              <a:t> </a:t>
            </a:r>
            <a:r>
              <a:rPr sz="1601" b="1" dirty="0">
                <a:latin typeface="HY견고딕"/>
                <a:cs typeface="HY견고딕"/>
              </a:rPr>
              <a:t>코드</a:t>
            </a:r>
            <a:r>
              <a:rPr sz="1601" spc="-20" dirty="0">
                <a:latin typeface="HY견고딕"/>
                <a:cs typeface="HY견고딕"/>
              </a:rPr>
              <a:t>를</a:t>
            </a:r>
            <a:r>
              <a:rPr sz="1601" spc="-1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작성하는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것이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좋다.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9" name="object 9"/>
          <p:cNvSpPr/>
          <p:nvPr/>
        </p:nvSpPr>
        <p:spPr>
          <a:xfrm>
            <a:off x="4950558" y="2742505"/>
            <a:ext cx="1080407" cy="99143"/>
          </a:xfrm>
          <a:custGeom>
            <a:avLst/>
            <a:gdLst/>
            <a:ahLst/>
            <a:cxnLst/>
            <a:rect l="l" t="t" r="r" b="b"/>
            <a:pathLst>
              <a:path w="1079500" h="99060">
                <a:moveTo>
                  <a:pt x="9131" y="44784"/>
                </a:moveTo>
                <a:lnTo>
                  <a:pt x="0" y="50266"/>
                </a:lnTo>
                <a:lnTo>
                  <a:pt x="83731" y="97485"/>
                </a:lnTo>
                <a:lnTo>
                  <a:pt x="85255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89814" y="91389"/>
                </a:lnTo>
                <a:lnTo>
                  <a:pt x="88290" y="89865"/>
                </a:lnTo>
                <a:lnTo>
                  <a:pt x="27935" y="54838"/>
                </a:lnTo>
                <a:lnTo>
                  <a:pt x="9131" y="54838"/>
                </a:lnTo>
                <a:lnTo>
                  <a:pt x="9131" y="44784"/>
                </a:lnTo>
                <a:close/>
              </a:path>
              <a:path w="1079500" h="99060">
                <a:moveTo>
                  <a:pt x="28028" y="44116"/>
                </a:moveTo>
                <a:lnTo>
                  <a:pt x="10154" y="44170"/>
                </a:lnTo>
                <a:lnTo>
                  <a:pt x="9131" y="44784"/>
                </a:lnTo>
                <a:lnTo>
                  <a:pt x="9131" y="54838"/>
                </a:lnTo>
                <a:lnTo>
                  <a:pt x="27843" y="54785"/>
                </a:lnTo>
                <a:lnTo>
                  <a:pt x="25309" y="53314"/>
                </a:lnTo>
                <a:lnTo>
                  <a:pt x="12179" y="53314"/>
                </a:lnTo>
                <a:lnTo>
                  <a:pt x="12179" y="45694"/>
                </a:lnTo>
                <a:lnTo>
                  <a:pt x="25309" y="45694"/>
                </a:lnTo>
                <a:lnTo>
                  <a:pt x="28028" y="44116"/>
                </a:lnTo>
                <a:close/>
              </a:path>
              <a:path w="1079500" h="99060">
                <a:moveTo>
                  <a:pt x="27843" y="54785"/>
                </a:moveTo>
                <a:lnTo>
                  <a:pt x="9131" y="54838"/>
                </a:lnTo>
                <a:lnTo>
                  <a:pt x="27935" y="54838"/>
                </a:lnTo>
                <a:close/>
              </a:path>
              <a:path w="1079500" h="99060">
                <a:moveTo>
                  <a:pt x="1079334" y="41122"/>
                </a:moveTo>
                <a:lnTo>
                  <a:pt x="28028" y="44116"/>
                </a:lnTo>
                <a:lnTo>
                  <a:pt x="18744" y="49504"/>
                </a:lnTo>
                <a:lnTo>
                  <a:pt x="27843" y="54785"/>
                </a:lnTo>
                <a:lnTo>
                  <a:pt x="1079334" y="51790"/>
                </a:lnTo>
                <a:lnTo>
                  <a:pt x="1079334" y="41122"/>
                </a:lnTo>
                <a:close/>
              </a:path>
              <a:path w="1079500" h="99060">
                <a:moveTo>
                  <a:pt x="12179" y="45694"/>
                </a:moveTo>
                <a:lnTo>
                  <a:pt x="12179" y="53314"/>
                </a:lnTo>
                <a:lnTo>
                  <a:pt x="18744" y="49504"/>
                </a:lnTo>
                <a:lnTo>
                  <a:pt x="12179" y="45694"/>
                </a:lnTo>
                <a:close/>
              </a:path>
              <a:path w="1079500" h="99060">
                <a:moveTo>
                  <a:pt x="18744" y="49504"/>
                </a:moveTo>
                <a:lnTo>
                  <a:pt x="12179" y="53314"/>
                </a:lnTo>
                <a:lnTo>
                  <a:pt x="25309" y="53314"/>
                </a:lnTo>
                <a:lnTo>
                  <a:pt x="18744" y="49504"/>
                </a:lnTo>
                <a:close/>
              </a:path>
              <a:path w="1079500" h="99060">
                <a:moveTo>
                  <a:pt x="25309" y="45694"/>
                </a:moveTo>
                <a:lnTo>
                  <a:pt x="12179" y="45694"/>
                </a:lnTo>
                <a:lnTo>
                  <a:pt x="18744" y="49504"/>
                </a:lnTo>
                <a:lnTo>
                  <a:pt x="25309" y="45694"/>
                </a:lnTo>
                <a:close/>
              </a:path>
              <a:path w="1079500" h="99060">
                <a:moveTo>
                  <a:pt x="10159" y="44167"/>
                </a:moveTo>
                <a:lnTo>
                  <a:pt x="9131" y="44170"/>
                </a:lnTo>
                <a:lnTo>
                  <a:pt x="9131" y="44784"/>
                </a:lnTo>
                <a:lnTo>
                  <a:pt x="10159" y="44167"/>
                </a:lnTo>
                <a:close/>
              </a:path>
              <a:path w="1079500" h="99060">
                <a:moveTo>
                  <a:pt x="88290" y="0"/>
                </a:moveTo>
                <a:lnTo>
                  <a:pt x="83731" y="0"/>
                </a:lnTo>
                <a:lnTo>
                  <a:pt x="10159" y="44167"/>
                </a:lnTo>
                <a:lnTo>
                  <a:pt x="28028" y="44116"/>
                </a:lnTo>
                <a:lnTo>
                  <a:pt x="88290" y="9143"/>
                </a:lnTo>
                <a:lnTo>
                  <a:pt x="89814" y="7619"/>
                </a:lnTo>
                <a:lnTo>
                  <a:pt x="91338" y="4572"/>
                </a:lnTo>
                <a:lnTo>
                  <a:pt x="89814" y="3048"/>
                </a:lnTo>
                <a:lnTo>
                  <a:pt x="882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4191796" y="3106857"/>
            <a:ext cx="1839233" cy="99143"/>
          </a:xfrm>
          <a:custGeom>
            <a:avLst/>
            <a:gdLst/>
            <a:ahLst/>
            <a:cxnLst/>
            <a:rect l="l" t="t" r="r" b="b"/>
            <a:pathLst>
              <a:path w="1837689" h="99060">
                <a:moveTo>
                  <a:pt x="88303" y="0"/>
                </a:moveTo>
                <a:lnTo>
                  <a:pt x="86779" y="0"/>
                </a:lnTo>
                <a:lnTo>
                  <a:pt x="83731" y="1511"/>
                </a:lnTo>
                <a:lnTo>
                  <a:pt x="0" y="48729"/>
                </a:lnTo>
                <a:lnTo>
                  <a:pt x="83731" y="97472"/>
                </a:lnTo>
                <a:lnTo>
                  <a:pt x="85255" y="98996"/>
                </a:lnTo>
                <a:lnTo>
                  <a:pt x="88303" y="98996"/>
                </a:lnTo>
                <a:lnTo>
                  <a:pt x="89827" y="95948"/>
                </a:lnTo>
                <a:lnTo>
                  <a:pt x="91351" y="94437"/>
                </a:lnTo>
                <a:lnTo>
                  <a:pt x="89827" y="91389"/>
                </a:lnTo>
                <a:lnTo>
                  <a:pt x="88303" y="89865"/>
                </a:lnTo>
                <a:lnTo>
                  <a:pt x="27648" y="53456"/>
                </a:lnTo>
                <a:lnTo>
                  <a:pt x="9143" y="53301"/>
                </a:lnTo>
                <a:lnTo>
                  <a:pt x="9143" y="44170"/>
                </a:lnTo>
                <a:lnTo>
                  <a:pt x="27916" y="44170"/>
                </a:lnTo>
                <a:lnTo>
                  <a:pt x="88303" y="9131"/>
                </a:lnTo>
                <a:lnTo>
                  <a:pt x="91351" y="7607"/>
                </a:lnTo>
                <a:lnTo>
                  <a:pt x="91351" y="4559"/>
                </a:lnTo>
                <a:lnTo>
                  <a:pt x="89827" y="3035"/>
                </a:lnTo>
                <a:lnTo>
                  <a:pt x="88303" y="0"/>
                </a:lnTo>
                <a:close/>
              </a:path>
              <a:path w="1837689" h="99060">
                <a:moveTo>
                  <a:pt x="27676" y="44309"/>
                </a:moveTo>
                <a:lnTo>
                  <a:pt x="19914" y="48813"/>
                </a:lnTo>
                <a:lnTo>
                  <a:pt x="27648" y="53456"/>
                </a:lnTo>
                <a:lnTo>
                  <a:pt x="1837461" y="68541"/>
                </a:lnTo>
                <a:lnTo>
                  <a:pt x="1837461" y="57873"/>
                </a:lnTo>
                <a:lnTo>
                  <a:pt x="27676" y="44309"/>
                </a:lnTo>
                <a:close/>
              </a:path>
              <a:path w="1837689" h="99060">
                <a:moveTo>
                  <a:pt x="9143" y="44170"/>
                </a:moveTo>
                <a:lnTo>
                  <a:pt x="9143" y="53301"/>
                </a:lnTo>
                <a:lnTo>
                  <a:pt x="27648" y="53456"/>
                </a:lnTo>
                <a:lnTo>
                  <a:pt x="27391" y="53301"/>
                </a:lnTo>
                <a:lnTo>
                  <a:pt x="12179" y="53301"/>
                </a:lnTo>
                <a:lnTo>
                  <a:pt x="12179" y="44193"/>
                </a:lnTo>
                <a:lnTo>
                  <a:pt x="9143" y="44170"/>
                </a:lnTo>
                <a:close/>
              </a:path>
              <a:path w="1837689" h="99060">
                <a:moveTo>
                  <a:pt x="12179" y="44193"/>
                </a:moveTo>
                <a:lnTo>
                  <a:pt x="12179" y="53301"/>
                </a:lnTo>
                <a:lnTo>
                  <a:pt x="19914" y="48813"/>
                </a:lnTo>
                <a:lnTo>
                  <a:pt x="12217" y="44193"/>
                </a:lnTo>
                <a:close/>
              </a:path>
              <a:path w="1837689" h="99060">
                <a:moveTo>
                  <a:pt x="19914" y="48813"/>
                </a:moveTo>
                <a:lnTo>
                  <a:pt x="12179" y="53301"/>
                </a:lnTo>
                <a:lnTo>
                  <a:pt x="27391" y="53301"/>
                </a:lnTo>
                <a:lnTo>
                  <a:pt x="19914" y="48813"/>
                </a:lnTo>
                <a:close/>
              </a:path>
              <a:path w="1837689" h="99060">
                <a:moveTo>
                  <a:pt x="12217" y="44193"/>
                </a:moveTo>
                <a:lnTo>
                  <a:pt x="19914" y="48813"/>
                </a:lnTo>
                <a:lnTo>
                  <a:pt x="27676" y="44309"/>
                </a:lnTo>
                <a:lnTo>
                  <a:pt x="12217" y="44193"/>
                </a:lnTo>
                <a:close/>
              </a:path>
              <a:path w="1837689" h="99060">
                <a:moveTo>
                  <a:pt x="27916" y="44170"/>
                </a:moveTo>
                <a:lnTo>
                  <a:pt x="12179" y="44170"/>
                </a:lnTo>
                <a:lnTo>
                  <a:pt x="27676" y="44309"/>
                </a:lnTo>
                <a:lnTo>
                  <a:pt x="27916" y="44170"/>
                </a:lnTo>
                <a:close/>
              </a:path>
              <a:path w="1837689" h="99060">
                <a:moveTo>
                  <a:pt x="12179" y="44170"/>
                </a:moveTo>
                <a:lnTo>
                  <a:pt x="9143" y="44170"/>
                </a:lnTo>
                <a:lnTo>
                  <a:pt x="12179" y="44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612317" y="3567237"/>
            <a:ext cx="5561555" cy="274551"/>
          </a:xfrm>
          <a:custGeom>
            <a:avLst/>
            <a:gdLst/>
            <a:ahLst/>
            <a:cxnLst/>
            <a:rect l="l" t="t" r="r" b="b"/>
            <a:pathLst>
              <a:path w="5556884" h="274320">
                <a:moveTo>
                  <a:pt x="0" y="274167"/>
                </a:moveTo>
                <a:lnTo>
                  <a:pt x="5556516" y="274167"/>
                </a:lnTo>
                <a:lnTo>
                  <a:pt x="5556516" y="0"/>
                </a:lnTo>
                <a:lnTo>
                  <a:pt x="0" y="0"/>
                </a:lnTo>
                <a:lnTo>
                  <a:pt x="0" y="274167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3841635"/>
            <a:ext cx="5581256" cy="0"/>
          </a:xfrm>
          <a:custGeom>
            <a:avLst/>
            <a:gdLst/>
            <a:ahLst/>
            <a:cxnLst/>
            <a:rect l="l" t="t" r="r" b="b"/>
            <a:pathLst>
              <a:path w="5576570">
                <a:moveTo>
                  <a:pt x="0" y="0"/>
                </a:moveTo>
                <a:lnTo>
                  <a:pt x="5576316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12316" y="3558086"/>
            <a:ext cx="0" cy="2687672"/>
          </a:xfrm>
          <a:custGeom>
            <a:avLst/>
            <a:gdLst/>
            <a:ahLst/>
            <a:cxnLst/>
            <a:rect l="l" t="t" r="r" b="b"/>
            <a:pathLst>
              <a:path h="2685415">
                <a:moveTo>
                  <a:pt x="0" y="0"/>
                </a:moveTo>
                <a:lnTo>
                  <a:pt x="0" y="268537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7173516" y="3558086"/>
            <a:ext cx="0" cy="2687672"/>
          </a:xfrm>
          <a:custGeom>
            <a:avLst/>
            <a:gdLst/>
            <a:ahLst/>
            <a:cxnLst/>
            <a:rect l="l" t="t" r="r" b="b"/>
            <a:pathLst>
              <a:path h="2685415">
                <a:moveTo>
                  <a:pt x="0" y="0"/>
                </a:moveTo>
                <a:lnTo>
                  <a:pt x="0" y="268537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1603178" y="3567237"/>
            <a:ext cx="5581256" cy="0"/>
          </a:xfrm>
          <a:custGeom>
            <a:avLst/>
            <a:gdLst/>
            <a:ahLst/>
            <a:cxnLst/>
            <a:rect l="l" t="t" r="r" b="b"/>
            <a:pathLst>
              <a:path w="5576570">
                <a:moveTo>
                  <a:pt x="0" y="0"/>
                </a:moveTo>
                <a:lnTo>
                  <a:pt x="557631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603178" y="6236567"/>
            <a:ext cx="5581256" cy="0"/>
          </a:xfrm>
          <a:custGeom>
            <a:avLst/>
            <a:gdLst/>
            <a:ahLst/>
            <a:cxnLst/>
            <a:rect l="l" t="t" r="r" b="b"/>
            <a:pathLst>
              <a:path w="5576570">
                <a:moveTo>
                  <a:pt x="0" y="0"/>
                </a:moveTo>
                <a:lnTo>
                  <a:pt x="557631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 txBox="1"/>
          <p:nvPr/>
        </p:nvSpPr>
        <p:spPr>
          <a:xfrm>
            <a:off x="1691034" y="2710515"/>
            <a:ext cx="6138619" cy="3413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4" algn="r"/>
            <a:r>
              <a:rPr sz="1201" spc="-5" dirty="0">
                <a:latin typeface="휴먼매직체"/>
                <a:cs typeface="휴먼매직체"/>
              </a:rPr>
              <a:t>[</a:t>
            </a:r>
            <a:r>
              <a:rPr sz="1201" spc="-15" dirty="0">
                <a:latin typeface="휴먼매직체"/>
                <a:cs typeface="휴먼매직체"/>
              </a:rPr>
              <a:t>그</a:t>
            </a:r>
            <a:r>
              <a:rPr sz="1201" spc="-10" dirty="0">
                <a:latin typeface="휴먼매직체"/>
                <a:cs typeface="휴먼매직체"/>
              </a:rPr>
              <a:t>림3</a:t>
            </a:r>
            <a:r>
              <a:rPr sz="1201" spc="-15" dirty="0">
                <a:latin typeface="휴먼매직체"/>
                <a:cs typeface="휴먼매직체"/>
              </a:rPr>
              <a:t>-</a:t>
            </a:r>
            <a:r>
              <a:rPr sz="1201" spc="-10" dirty="0">
                <a:latin typeface="휴먼매직체"/>
                <a:cs typeface="휴먼매직체"/>
              </a:rPr>
              <a:t>17]</a:t>
            </a:r>
            <a:r>
              <a:rPr sz="1201" spc="20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왼쪽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화</a:t>
            </a:r>
            <a:r>
              <a:rPr sz="1201" spc="-10" dirty="0">
                <a:latin typeface="휴먼매직체"/>
                <a:cs typeface="휴먼매직체"/>
              </a:rPr>
              <a:t>면</a:t>
            </a:r>
            <a:r>
              <a:rPr sz="1201" spc="10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URL</a:t>
            </a:r>
            <a:endParaRPr sz="1201">
              <a:latin typeface="휴먼매직체"/>
              <a:cs typeface="휴먼매직체"/>
            </a:endParaRPr>
          </a:p>
          <a:p>
            <a:pPr>
              <a:spcBef>
                <a:spcPts val="53"/>
              </a:spcBef>
            </a:pPr>
            <a:endParaRPr sz="1451">
              <a:latin typeface="Times New Roman"/>
              <a:cs typeface="Times New Roman"/>
            </a:endParaRPr>
          </a:p>
          <a:p>
            <a:pPr marL="12710" indent="4442836"/>
            <a:r>
              <a:rPr sz="1201" spc="-5" dirty="0">
                <a:latin typeface="휴먼매직체"/>
                <a:cs typeface="휴먼매직체"/>
              </a:rPr>
              <a:t>[</a:t>
            </a:r>
            <a:r>
              <a:rPr sz="1201" spc="-15" dirty="0">
                <a:latin typeface="휴먼매직체"/>
                <a:cs typeface="휴먼매직체"/>
              </a:rPr>
              <a:t>그</a:t>
            </a:r>
            <a:r>
              <a:rPr sz="1201" spc="-10" dirty="0">
                <a:latin typeface="휴먼매직체"/>
                <a:cs typeface="휴먼매직체"/>
              </a:rPr>
              <a:t>림3</a:t>
            </a:r>
            <a:r>
              <a:rPr sz="1201" spc="-15" dirty="0">
                <a:latin typeface="휴먼매직체"/>
                <a:cs typeface="휴먼매직체"/>
              </a:rPr>
              <a:t>-</a:t>
            </a:r>
            <a:r>
              <a:rPr sz="1201" spc="-10" dirty="0">
                <a:latin typeface="휴먼매직체"/>
                <a:cs typeface="휴먼매직체"/>
              </a:rPr>
              <a:t>17]</a:t>
            </a:r>
            <a:r>
              <a:rPr sz="1201" spc="20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오른</a:t>
            </a:r>
            <a:r>
              <a:rPr sz="1201" spc="-10" dirty="0">
                <a:latin typeface="휴먼매직체"/>
                <a:cs typeface="휴먼매직체"/>
              </a:rPr>
              <a:t>쪽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화</a:t>
            </a:r>
            <a:r>
              <a:rPr sz="1201" spc="-10" dirty="0">
                <a:latin typeface="휴먼매직체"/>
                <a:cs typeface="휴먼매직체"/>
              </a:rPr>
              <a:t>면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URL</a:t>
            </a:r>
            <a:endParaRPr sz="1201">
              <a:latin typeface="휴먼매직체"/>
              <a:cs typeface="휴먼매직체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56"/>
              </a:spcBef>
            </a:pPr>
            <a:endParaRPr sz="951">
              <a:latin typeface="Times New Roman"/>
              <a:cs typeface="Times New Roman"/>
            </a:endParaRPr>
          </a:p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6]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웹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브라우저로부터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이름을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입력받는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HT</a:t>
            </a:r>
            <a:r>
              <a:rPr sz="1201" b="1" spc="-20" dirty="0">
                <a:latin typeface="Times New Roman"/>
                <a:cs typeface="Times New Roman"/>
              </a:rPr>
              <a:t>M</a:t>
            </a:r>
            <a:r>
              <a:rPr sz="1201" b="1" spc="-10" dirty="0">
                <a:latin typeface="Times New Roman"/>
                <a:cs typeface="Times New Roman"/>
              </a:rPr>
              <a:t>L</a:t>
            </a:r>
            <a:r>
              <a:rPr sz="1201" b="1" spc="-6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문서</a:t>
            </a:r>
            <a:endParaRPr sz="1201">
              <a:latin typeface="맑은 고딕"/>
              <a:cs typeface="맑은 고딕"/>
            </a:endParaRPr>
          </a:p>
          <a:p>
            <a:pPr marL="12710">
              <a:spcBef>
                <a:spcPts val="721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/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/>
            <a:r>
              <a:rPr sz="1101" dirty="0">
                <a:latin typeface="Times New Roman"/>
                <a:cs typeface="Times New Roman"/>
              </a:rPr>
              <a:t>&lt;M</a:t>
            </a:r>
            <a:r>
              <a:rPr sz="1101" spc="-5" dirty="0">
                <a:latin typeface="Times New Roman"/>
                <a:cs typeface="Times New Roman"/>
              </a:rPr>
              <a:t>E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A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tp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equ</a:t>
            </a:r>
            <a:r>
              <a:rPr sz="1101" spc="5" dirty="0">
                <a:latin typeface="Times New Roman"/>
                <a:cs typeface="Times New Roman"/>
              </a:rPr>
              <a:t>i</a:t>
            </a:r>
            <a:r>
              <a:rPr sz="1101" spc="-15" dirty="0">
                <a:latin typeface="Times New Roman"/>
                <a:cs typeface="Times New Roman"/>
              </a:rPr>
              <a:t>v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</a:t>
            </a:r>
            <a:r>
              <a:rPr sz="1101" spc="-5" dirty="0">
                <a:latin typeface="Times New Roman"/>
                <a:cs typeface="Times New Roman"/>
              </a:rPr>
              <a:t>C</a:t>
            </a:r>
            <a:r>
              <a:rPr sz="1101" dirty="0">
                <a:latin typeface="Times New Roman"/>
                <a:cs typeface="Times New Roman"/>
              </a:rPr>
              <a:t>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 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3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l</a:t>
            </a:r>
            <a:r>
              <a:rPr sz="1101" spc="-15" dirty="0">
                <a:latin typeface="Times New Roman"/>
                <a:cs typeface="Times New Roman"/>
              </a:rPr>
              <a:t>;</a:t>
            </a:r>
            <a:r>
              <a:rPr sz="1101" spc="-10" dirty="0">
                <a:latin typeface="Times New Roman"/>
                <a:cs typeface="Times New Roman"/>
              </a:rPr>
              <a:t>c</a:t>
            </a:r>
            <a:r>
              <a:rPr sz="1101" dirty="0">
                <a:latin typeface="Times New Roman"/>
                <a:cs typeface="Times New Roman"/>
              </a:rPr>
              <a:t>ha</a:t>
            </a:r>
            <a:r>
              <a:rPr sz="1101" spc="-10" dirty="0">
                <a:latin typeface="Times New Roman"/>
                <a:cs typeface="Times New Roman"/>
              </a:rPr>
              <a:t>rs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dirty="0">
                <a:latin typeface="HY견고딕"/>
                <a:cs typeface="HY견고딕"/>
              </a:rPr>
              <a:t>이름</a:t>
            </a:r>
            <a:r>
              <a:rPr sz="1101" spc="-9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입력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/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36369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HY견고딕"/>
                <a:cs typeface="HY견고딕"/>
              </a:rPr>
              <a:t>당신의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이름을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입력하세요</a:t>
            </a:r>
            <a:r>
              <a:rPr sz="1101" dirty="0">
                <a:latin typeface="Times New Roman"/>
                <a:cs typeface="Times New Roman"/>
              </a:rPr>
              <a:t>.</a:t>
            </a:r>
            <a:endParaRPr sz="1101">
              <a:latin typeface="Times New Roman"/>
              <a:cs typeface="Times New Roman"/>
            </a:endParaRPr>
          </a:p>
          <a:p>
            <a:pPr marL="536369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FOR</a:t>
            </a:r>
            <a:r>
              <a:rPr sz="1101" dirty="0">
                <a:latin typeface="Times New Roman"/>
                <a:cs typeface="Times New Roman"/>
              </a:rPr>
              <a:t>M </a:t>
            </a:r>
            <a:r>
              <a:rPr sz="1101" spc="-5">
                <a:latin typeface="Times New Roman"/>
                <a:cs typeface="Times New Roman"/>
              </a:rPr>
              <a:t>AC</a:t>
            </a:r>
            <a:r>
              <a:rPr sz="1101" spc="10">
                <a:latin typeface="Times New Roman"/>
                <a:cs typeface="Times New Roman"/>
              </a:rPr>
              <a:t>T</a:t>
            </a:r>
            <a:r>
              <a:rPr sz="1101" spc="-20">
                <a:latin typeface="Times New Roman"/>
                <a:cs typeface="Times New Roman"/>
              </a:rPr>
              <a:t>I</a:t>
            </a:r>
            <a:r>
              <a:rPr sz="1101" spc="-5">
                <a:latin typeface="Times New Roman"/>
                <a:cs typeface="Times New Roman"/>
              </a:rPr>
              <a:t>ON</a:t>
            </a:r>
            <a:r>
              <a:rPr sz="1101">
                <a:latin typeface="Times New Roman"/>
                <a:cs typeface="Times New Roman"/>
              </a:rPr>
              <a:t>=</a:t>
            </a:r>
            <a:r>
              <a:rPr sz="1101" b="1" spc="5">
                <a:latin typeface="Times New Roman"/>
                <a:cs typeface="Times New Roman"/>
              </a:rPr>
              <a:t>H</a:t>
            </a:r>
            <a:r>
              <a:rPr sz="1101" b="1">
                <a:latin typeface="Times New Roman"/>
                <a:cs typeface="Times New Roman"/>
              </a:rPr>
              <a:t>i</a:t>
            </a:r>
            <a:r>
              <a:rPr sz="1101" b="1" dirty="0">
                <a:latin typeface="Times New Roman"/>
                <a:cs typeface="Times New Roman"/>
              </a:rPr>
              <a:t>.</a:t>
            </a:r>
            <a:r>
              <a:rPr sz="1101" b="1" spc="-10" dirty="0">
                <a:latin typeface="Times New Roman"/>
                <a:cs typeface="Times New Roman"/>
              </a:rPr>
              <a:t>j</a:t>
            </a:r>
            <a:r>
              <a:rPr sz="1101" b="1" dirty="0">
                <a:latin typeface="Times New Roman"/>
                <a:cs typeface="Times New Roman"/>
              </a:rPr>
              <a:t>sp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E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HOD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5" dirty="0">
                <a:latin typeface="Times New Roman"/>
                <a:cs typeface="Times New Roman"/>
              </a:rPr>
              <a:t>GE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850310">
              <a:spcBef>
                <a:spcPts val="10"/>
              </a:spcBef>
            </a:pPr>
            <a:r>
              <a:rPr sz="1101" dirty="0">
                <a:latin typeface="HY견고딕"/>
                <a:cs typeface="HY견고딕"/>
              </a:rPr>
              <a:t>이름</a:t>
            </a:r>
            <a:r>
              <a:rPr sz="1101" spc="-5" dirty="0">
                <a:latin typeface="Times New Roman"/>
                <a:cs typeface="Times New Roman"/>
              </a:rPr>
              <a:t>: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-5" dirty="0">
                <a:latin typeface="Times New Roman"/>
                <a:cs typeface="Times New Roman"/>
              </a:rPr>
              <a:t>NPU</a:t>
            </a:r>
            <a:r>
              <a:rPr sz="1101" dirty="0">
                <a:latin typeface="Times New Roman"/>
                <a:cs typeface="Times New Roman"/>
              </a:rPr>
              <a:t>T</a:t>
            </a:r>
            <a:r>
              <a:rPr sz="1101" spc="35" dirty="0">
                <a:latin typeface="Times New Roman"/>
                <a:cs typeface="Times New Roman"/>
              </a:rPr>
              <a:t> 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YPE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E</a:t>
            </a:r>
            <a:r>
              <a:rPr sz="1101" spc="5" dirty="0">
                <a:latin typeface="Times New Roman"/>
                <a:cs typeface="Times New Roman"/>
              </a:rPr>
              <a:t>X</a:t>
            </a:r>
            <a:r>
              <a:rPr sz="1101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 NA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E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5" dirty="0">
                <a:latin typeface="Times New Roman"/>
                <a:cs typeface="Times New Roman"/>
              </a:rPr>
              <a:t>YOURNA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E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850310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-5" dirty="0">
                <a:latin typeface="Times New Roman"/>
                <a:cs typeface="Times New Roman"/>
              </a:rPr>
              <a:t>NPU</a:t>
            </a:r>
            <a:r>
              <a:rPr sz="1101" dirty="0">
                <a:latin typeface="Times New Roman"/>
                <a:cs typeface="Times New Roman"/>
              </a:rPr>
              <a:t>T</a:t>
            </a:r>
            <a:r>
              <a:rPr sz="1101" spc="35" dirty="0">
                <a:latin typeface="Times New Roman"/>
                <a:cs typeface="Times New Roman"/>
              </a:rPr>
              <a:t> 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YPE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-5" dirty="0">
                <a:latin typeface="Times New Roman"/>
                <a:cs typeface="Times New Roman"/>
              </a:rPr>
              <a:t>SUB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dirty="0">
                <a:latin typeface="Times New Roman"/>
                <a:cs typeface="Times New Roman"/>
              </a:rPr>
              <a:t>T</a:t>
            </a:r>
            <a:r>
              <a:rPr sz="1101" spc="20" dirty="0">
                <a:latin typeface="Times New Roman"/>
                <a:cs typeface="Times New Roman"/>
              </a:rPr>
              <a:t> </a:t>
            </a:r>
            <a:r>
              <a:rPr sz="1101" spc="5" dirty="0">
                <a:latin typeface="Times New Roman"/>
                <a:cs typeface="Times New Roman"/>
              </a:rPr>
              <a:t>V</a:t>
            </a:r>
            <a:r>
              <a:rPr sz="1101" spc="-5" dirty="0">
                <a:latin typeface="Times New Roman"/>
                <a:cs typeface="Times New Roman"/>
              </a:rPr>
              <a:t>ALUE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‘</a:t>
            </a:r>
            <a:r>
              <a:rPr sz="1101" dirty="0">
                <a:latin typeface="HY견고딕"/>
                <a:cs typeface="HY견고딕"/>
              </a:rPr>
              <a:t>확인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’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36369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FOR</a:t>
            </a:r>
            <a:r>
              <a:rPr sz="1101" dirty="0">
                <a:latin typeface="Times New Roman"/>
                <a:cs typeface="Times New Roman"/>
              </a:rPr>
              <a:t>M&gt;</a:t>
            </a:r>
            <a:endParaRPr sz="1101">
              <a:latin typeface="Times New Roman"/>
              <a:cs typeface="Times New Roman"/>
            </a:endParaRPr>
          </a:p>
          <a:p>
            <a:pPr marL="291063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102</a:t>
            </a:fld>
            <a:endParaRPr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461207"/>
              </p:ext>
            </p:extLst>
          </p:nvPr>
        </p:nvGraphicFramePr>
        <p:xfrm>
          <a:off x="1603178" y="2628173"/>
          <a:ext cx="3123418" cy="777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0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903">
                <a:tc grid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100" b="1" spc="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/l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st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100" b="1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100" b="1" spc="-15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100" b="1"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sz="1100" b="1" spc="-1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1100" b="1" spc="-5">
                          <a:latin typeface="Times New Roman"/>
                          <a:cs typeface="Times New Roman"/>
                        </a:rPr>
                        <a:t>servlet_basic</a:t>
                      </a:r>
                      <a:r>
                        <a:rPr sz="1100" b="1" spc="-1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spc="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ame.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tm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8262">
                      <a:solidFill>
                        <a:srgbClr val="94B3D6"/>
                      </a:solidFill>
                      <a:prstDash val="solid"/>
                    </a:lnL>
                    <a:lnR w="18262">
                      <a:solidFill>
                        <a:srgbClr val="94B3D6"/>
                      </a:solidFill>
                      <a:prstDash val="solid"/>
                    </a:lnR>
                    <a:lnT w="18262">
                      <a:solidFill>
                        <a:srgbClr val="94B3D6"/>
                      </a:solidFill>
                      <a:prstDash val="solid"/>
                    </a:lnT>
                    <a:lnB w="18262">
                      <a:solidFill>
                        <a:srgbClr val="94B3D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81">
                <a:tc gridSpan="2">
                  <a:txBody>
                    <a:bodyPr/>
                    <a:lstStyle/>
                    <a:p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8262">
                      <a:solidFill>
                        <a:srgbClr val="94B3D6"/>
                      </a:solidFill>
                      <a:prstDash val="solid"/>
                    </a:lnT>
                    <a:lnB w="18262">
                      <a:solidFill>
                        <a:srgbClr val="94B3D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9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100" b="1" spc="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/l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st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100" b="1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100" b="1" spc="-15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100" b="1"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sz="1100" b="1" spc="-1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1100" b="1" spc="-5">
                          <a:latin typeface="Times New Roman"/>
                          <a:cs typeface="Times New Roman"/>
                        </a:rPr>
                        <a:t>servlet_basic</a:t>
                      </a:r>
                      <a:r>
                        <a:rPr sz="1100" b="1" spc="-1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Hi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sp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8262">
                      <a:solidFill>
                        <a:srgbClr val="94B3D6"/>
                      </a:solidFill>
                      <a:prstDash val="solid"/>
                    </a:lnL>
                    <a:lnR w="18262">
                      <a:solidFill>
                        <a:srgbClr val="94B3D6"/>
                      </a:solidFill>
                      <a:prstDash val="solid"/>
                    </a:lnR>
                    <a:lnT w="18262">
                      <a:solidFill>
                        <a:srgbClr val="94B3D6"/>
                      </a:solidFill>
                      <a:prstDash val="solid"/>
                    </a:lnT>
                    <a:lnB w="18262">
                      <a:solidFill>
                        <a:srgbClr val="94B3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8262">
                      <a:solidFill>
                        <a:srgbClr val="94B3D6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2" y="1356864"/>
            <a:ext cx="4265117" cy="308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b="1" spc="-50" dirty="0">
                <a:latin typeface="Times New Roman"/>
                <a:cs typeface="Times New Roman"/>
              </a:rPr>
              <a:t>r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qu</a:t>
            </a:r>
            <a:r>
              <a:rPr sz="2002" b="1" spc="-10" dirty="0">
                <a:latin typeface="Times New Roman"/>
                <a:cs typeface="Times New Roman"/>
              </a:rPr>
              <a:t>e</a:t>
            </a:r>
            <a:r>
              <a:rPr sz="2002" b="1" dirty="0">
                <a:latin typeface="Times New Roman"/>
                <a:cs typeface="Times New Roman"/>
              </a:rPr>
              <a:t>st</a:t>
            </a:r>
            <a:r>
              <a:rPr sz="2002" b="1" spc="140" dirty="0">
                <a:latin typeface="Times New Roman"/>
                <a:cs typeface="Times New Roman"/>
              </a:rPr>
              <a:t> </a:t>
            </a:r>
            <a:r>
              <a:rPr sz="2002" dirty="0">
                <a:latin typeface="HY견고딕"/>
                <a:cs typeface="HY견고딕"/>
              </a:rPr>
              <a:t>내장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변수</a:t>
            </a:r>
            <a:endParaRPr sz="2002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6" y="1875091"/>
            <a:ext cx="4799550" cy="323487"/>
          </a:xfrm>
          <a:custGeom>
            <a:avLst/>
            <a:gdLst/>
            <a:ahLst/>
            <a:cxnLst/>
            <a:rect l="l" t="t" r="r" b="b"/>
            <a:pathLst>
              <a:path w="4795520" h="323214">
                <a:moveTo>
                  <a:pt x="0" y="322910"/>
                </a:moveTo>
                <a:lnTo>
                  <a:pt x="4795354" y="322910"/>
                </a:lnTo>
                <a:lnTo>
                  <a:pt x="4795354" y="0"/>
                </a:lnTo>
                <a:lnTo>
                  <a:pt x="0" y="0"/>
                </a:lnTo>
                <a:lnTo>
                  <a:pt x="0" y="322910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603179" y="2198272"/>
            <a:ext cx="4819251" cy="0"/>
          </a:xfrm>
          <a:custGeom>
            <a:avLst/>
            <a:gdLst/>
            <a:ahLst/>
            <a:cxnLst/>
            <a:rect l="l" t="t" r="r" b="b"/>
            <a:pathLst>
              <a:path w="4815205">
                <a:moveTo>
                  <a:pt x="0" y="0"/>
                </a:moveTo>
                <a:lnTo>
                  <a:pt x="4815141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612316" y="1865939"/>
            <a:ext cx="0" cy="2193862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85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6411701" y="1865939"/>
            <a:ext cx="0" cy="2193862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85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9" y="1875090"/>
            <a:ext cx="4819251" cy="0"/>
          </a:xfrm>
          <a:custGeom>
            <a:avLst/>
            <a:gdLst/>
            <a:ahLst/>
            <a:cxnLst/>
            <a:rect l="l" t="t" r="r" b="b"/>
            <a:pathLst>
              <a:path w="4815205">
                <a:moveTo>
                  <a:pt x="0" y="0"/>
                </a:moveTo>
                <a:lnTo>
                  <a:pt x="481514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03179" y="4050497"/>
            <a:ext cx="4819251" cy="0"/>
          </a:xfrm>
          <a:custGeom>
            <a:avLst/>
            <a:gdLst/>
            <a:ahLst/>
            <a:cxnLst/>
            <a:rect l="l" t="t" r="r" b="b"/>
            <a:pathLst>
              <a:path w="4815205">
                <a:moveTo>
                  <a:pt x="0" y="0"/>
                </a:moveTo>
                <a:lnTo>
                  <a:pt x="481514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691034" y="1931232"/>
            <a:ext cx="4369294" cy="2111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7]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입력된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이름을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가지고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인사말을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출력하는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  <a:p>
            <a:pPr>
              <a:spcBef>
                <a:spcPts val="25"/>
              </a:spcBef>
            </a:pPr>
            <a:endParaRPr sz="13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spcBef>
                <a:spcPts val="661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dirty="0">
                <a:latin typeface="HY견고딕"/>
                <a:cs typeface="HY견고딕"/>
              </a:rPr>
              <a:t>인사하기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61"/>
              </a:spcBef>
            </a:pPr>
            <a:r>
              <a:rPr sz="1101" dirty="0">
                <a:latin typeface="HY견고딕"/>
                <a:cs typeface="HY견고딕"/>
              </a:rPr>
              <a:t>안녕하세요</a:t>
            </a:r>
            <a:r>
              <a:rPr sz="1101" dirty="0">
                <a:latin typeface="Times New Roman"/>
                <a:cs typeface="Times New Roman"/>
              </a:rPr>
              <a:t>,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reques</a:t>
            </a:r>
            <a:r>
              <a:rPr sz="1101" spc="-1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.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et</a:t>
            </a:r>
            <a:r>
              <a:rPr sz="1101" spc="-5" dirty="0">
                <a:latin typeface="Times New Roman"/>
                <a:cs typeface="Times New Roman"/>
              </a:rPr>
              <a:t>P</a:t>
            </a:r>
            <a:r>
              <a:rPr sz="1101" spc="-10" dirty="0">
                <a:latin typeface="Times New Roman"/>
                <a:cs typeface="Times New Roman"/>
              </a:rPr>
              <a:t>a</a:t>
            </a:r>
            <a:r>
              <a:rPr sz="1101" dirty="0">
                <a:latin typeface="Times New Roman"/>
                <a:cs typeface="Times New Roman"/>
              </a:rPr>
              <a:t>r</a:t>
            </a:r>
            <a:r>
              <a:rPr sz="1101" spc="-10" dirty="0">
                <a:latin typeface="Times New Roman"/>
                <a:cs typeface="Times New Roman"/>
              </a:rPr>
              <a:t>a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et</a:t>
            </a:r>
            <a:r>
              <a:rPr sz="1101" spc="-10" dirty="0">
                <a:latin typeface="Times New Roman"/>
                <a:cs typeface="Times New Roman"/>
              </a:rPr>
              <a:t>e</a:t>
            </a:r>
            <a:r>
              <a:rPr sz="1101" dirty="0">
                <a:latin typeface="Times New Roman"/>
                <a:cs typeface="Times New Roman"/>
              </a:rPr>
              <a:t>r(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</a:t>
            </a:r>
            <a:r>
              <a:rPr sz="1101" spc="-5" dirty="0">
                <a:latin typeface="Times New Roman"/>
                <a:cs typeface="Times New Roman"/>
              </a:rPr>
              <a:t>YOURNA</a:t>
            </a:r>
            <a:r>
              <a:rPr sz="1101" dirty="0">
                <a:latin typeface="Times New Roman"/>
                <a:cs typeface="Times New Roman"/>
              </a:rPr>
              <a:t>ME</a:t>
            </a:r>
            <a:r>
              <a:rPr sz="1101" spc="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”)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r>
              <a:rPr sz="1101" dirty="0">
                <a:latin typeface="HY견고딕"/>
                <a:cs typeface="HY견고딕"/>
              </a:rPr>
              <a:t>님</a:t>
            </a:r>
            <a:endParaRPr sz="1101">
              <a:latin typeface="HY견고딕"/>
              <a:cs typeface="HY견고딕"/>
            </a:endParaRPr>
          </a:p>
          <a:p>
            <a:pPr marL="326016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36142" y="4283725"/>
            <a:ext cx="3199593" cy="1524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5649899" y="4283738"/>
            <a:ext cx="3047231" cy="1554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4955135" y="4739543"/>
            <a:ext cx="402293" cy="675572"/>
          </a:xfrm>
          <a:custGeom>
            <a:avLst/>
            <a:gdLst/>
            <a:ahLst/>
            <a:cxnLst/>
            <a:rect l="l" t="t" r="r" b="b"/>
            <a:pathLst>
              <a:path w="401954" h="675004">
                <a:moveTo>
                  <a:pt x="190284" y="488949"/>
                </a:moveTo>
                <a:lnTo>
                  <a:pt x="190284" y="674776"/>
                </a:lnTo>
                <a:lnTo>
                  <a:pt x="211257" y="641261"/>
                </a:lnTo>
                <a:lnTo>
                  <a:pt x="210083" y="641261"/>
                </a:lnTo>
                <a:lnTo>
                  <a:pt x="191808" y="636689"/>
                </a:lnTo>
                <a:lnTo>
                  <a:pt x="210083" y="607433"/>
                </a:lnTo>
                <a:lnTo>
                  <a:pt x="210083" y="499605"/>
                </a:lnTo>
                <a:lnTo>
                  <a:pt x="199428" y="499605"/>
                </a:lnTo>
                <a:lnTo>
                  <a:pt x="190284" y="488949"/>
                </a:lnTo>
                <a:close/>
              </a:path>
              <a:path w="401954" h="675004">
                <a:moveTo>
                  <a:pt x="210083" y="607433"/>
                </a:moveTo>
                <a:lnTo>
                  <a:pt x="191808" y="636689"/>
                </a:lnTo>
                <a:lnTo>
                  <a:pt x="210083" y="641261"/>
                </a:lnTo>
                <a:lnTo>
                  <a:pt x="210083" y="607433"/>
                </a:lnTo>
                <a:close/>
              </a:path>
              <a:path w="401954" h="675004">
                <a:moveTo>
                  <a:pt x="378772" y="337388"/>
                </a:moveTo>
                <a:lnTo>
                  <a:pt x="210083" y="607433"/>
                </a:lnTo>
                <a:lnTo>
                  <a:pt x="210083" y="641261"/>
                </a:lnTo>
                <a:lnTo>
                  <a:pt x="211257" y="641261"/>
                </a:lnTo>
                <a:lnTo>
                  <a:pt x="398076" y="342722"/>
                </a:lnTo>
                <a:lnTo>
                  <a:pt x="382104" y="342722"/>
                </a:lnTo>
                <a:lnTo>
                  <a:pt x="378772" y="337388"/>
                </a:lnTo>
                <a:close/>
              </a:path>
              <a:path w="401954" h="675004">
                <a:moveTo>
                  <a:pt x="190284" y="175171"/>
                </a:moveTo>
                <a:lnTo>
                  <a:pt x="0" y="175171"/>
                </a:lnTo>
                <a:lnTo>
                  <a:pt x="0" y="499605"/>
                </a:lnTo>
                <a:lnTo>
                  <a:pt x="190284" y="499605"/>
                </a:lnTo>
                <a:lnTo>
                  <a:pt x="190284" y="488949"/>
                </a:lnTo>
                <a:lnTo>
                  <a:pt x="19786" y="488949"/>
                </a:lnTo>
                <a:lnTo>
                  <a:pt x="9131" y="479805"/>
                </a:lnTo>
                <a:lnTo>
                  <a:pt x="19786" y="479805"/>
                </a:lnTo>
                <a:lnTo>
                  <a:pt x="19786" y="194970"/>
                </a:lnTo>
                <a:lnTo>
                  <a:pt x="9131" y="194970"/>
                </a:lnTo>
                <a:lnTo>
                  <a:pt x="19786" y="184315"/>
                </a:lnTo>
                <a:lnTo>
                  <a:pt x="190284" y="184315"/>
                </a:lnTo>
                <a:lnTo>
                  <a:pt x="190284" y="175171"/>
                </a:lnTo>
                <a:close/>
              </a:path>
              <a:path w="401954" h="675004">
                <a:moveTo>
                  <a:pt x="210083" y="479805"/>
                </a:moveTo>
                <a:lnTo>
                  <a:pt x="19786" y="479805"/>
                </a:lnTo>
                <a:lnTo>
                  <a:pt x="19786" y="488949"/>
                </a:lnTo>
                <a:lnTo>
                  <a:pt x="190284" y="488949"/>
                </a:lnTo>
                <a:lnTo>
                  <a:pt x="199428" y="499605"/>
                </a:lnTo>
                <a:lnTo>
                  <a:pt x="210083" y="499605"/>
                </a:lnTo>
                <a:lnTo>
                  <a:pt x="210083" y="479805"/>
                </a:lnTo>
                <a:close/>
              </a:path>
              <a:path w="401954" h="675004">
                <a:moveTo>
                  <a:pt x="19786" y="479805"/>
                </a:moveTo>
                <a:lnTo>
                  <a:pt x="9131" y="479805"/>
                </a:lnTo>
                <a:lnTo>
                  <a:pt x="19786" y="488949"/>
                </a:lnTo>
                <a:lnTo>
                  <a:pt x="19786" y="479805"/>
                </a:lnTo>
                <a:close/>
              </a:path>
              <a:path w="401954" h="675004">
                <a:moveTo>
                  <a:pt x="382104" y="332054"/>
                </a:moveTo>
                <a:lnTo>
                  <a:pt x="378772" y="337388"/>
                </a:lnTo>
                <a:lnTo>
                  <a:pt x="382104" y="342722"/>
                </a:lnTo>
                <a:lnTo>
                  <a:pt x="382104" y="332054"/>
                </a:lnTo>
                <a:close/>
              </a:path>
              <a:path w="401954" h="675004">
                <a:moveTo>
                  <a:pt x="399017" y="332054"/>
                </a:moveTo>
                <a:lnTo>
                  <a:pt x="382104" y="332054"/>
                </a:lnTo>
                <a:lnTo>
                  <a:pt x="382104" y="342722"/>
                </a:lnTo>
                <a:lnTo>
                  <a:pt x="398076" y="342722"/>
                </a:lnTo>
                <a:lnTo>
                  <a:pt x="401891" y="336626"/>
                </a:lnTo>
                <a:lnTo>
                  <a:pt x="399017" y="332054"/>
                </a:lnTo>
                <a:close/>
              </a:path>
              <a:path w="401954" h="675004">
                <a:moveTo>
                  <a:pt x="210394" y="31991"/>
                </a:moveTo>
                <a:lnTo>
                  <a:pt x="210083" y="31991"/>
                </a:lnTo>
                <a:lnTo>
                  <a:pt x="210083" y="67343"/>
                </a:lnTo>
                <a:lnTo>
                  <a:pt x="378772" y="337388"/>
                </a:lnTo>
                <a:lnTo>
                  <a:pt x="382104" y="332054"/>
                </a:lnTo>
                <a:lnTo>
                  <a:pt x="399017" y="332054"/>
                </a:lnTo>
                <a:lnTo>
                  <a:pt x="210394" y="31991"/>
                </a:lnTo>
                <a:close/>
              </a:path>
              <a:path w="401954" h="675004">
                <a:moveTo>
                  <a:pt x="19786" y="184315"/>
                </a:moveTo>
                <a:lnTo>
                  <a:pt x="9131" y="194970"/>
                </a:lnTo>
                <a:lnTo>
                  <a:pt x="19786" y="194970"/>
                </a:lnTo>
                <a:lnTo>
                  <a:pt x="19786" y="184315"/>
                </a:lnTo>
                <a:close/>
              </a:path>
              <a:path w="401954" h="675004">
                <a:moveTo>
                  <a:pt x="210083" y="175171"/>
                </a:moveTo>
                <a:lnTo>
                  <a:pt x="199428" y="175171"/>
                </a:lnTo>
                <a:lnTo>
                  <a:pt x="190284" y="184315"/>
                </a:lnTo>
                <a:lnTo>
                  <a:pt x="19786" y="184315"/>
                </a:lnTo>
                <a:lnTo>
                  <a:pt x="19786" y="194970"/>
                </a:lnTo>
                <a:lnTo>
                  <a:pt x="210083" y="194970"/>
                </a:lnTo>
                <a:lnTo>
                  <a:pt x="210083" y="175171"/>
                </a:lnTo>
                <a:close/>
              </a:path>
              <a:path w="401954" h="675004">
                <a:moveTo>
                  <a:pt x="190284" y="0"/>
                </a:moveTo>
                <a:lnTo>
                  <a:pt x="190284" y="184315"/>
                </a:lnTo>
                <a:lnTo>
                  <a:pt x="199428" y="175171"/>
                </a:lnTo>
                <a:lnTo>
                  <a:pt x="210083" y="175171"/>
                </a:lnTo>
                <a:lnTo>
                  <a:pt x="210083" y="67343"/>
                </a:lnTo>
                <a:lnTo>
                  <a:pt x="191808" y="38087"/>
                </a:lnTo>
                <a:lnTo>
                  <a:pt x="210083" y="31991"/>
                </a:lnTo>
                <a:lnTo>
                  <a:pt x="210394" y="31991"/>
                </a:lnTo>
                <a:lnTo>
                  <a:pt x="190284" y="0"/>
                </a:lnTo>
                <a:close/>
              </a:path>
              <a:path w="401954" h="675004">
                <a:moveTo>
                  <a:pt x="210083" y="31991"/>
                </a:moveTo>
                <a:lnTo>
                  <a:pt x="191808" y="38087"/>
                </a:lnTo>
                <a:lnTo>
                  <a:pt x="210083" y="67343"/>
                </a:lnTo>
                <a:lnTo>
                  <a:pt x="210083" y="319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3789680" y="6031817"/>
            <a:ext cx="2957138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18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예제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6</a:t>
            </a:r>
            <a:r>
              <a:rPr sz="1101" dirty="0">
                <a:latin typeface="HY견고딕"/>
                <a:cs typeface="HY견고딕"/>
              </a:rPr>
              <a:t>,</a:t>
            </a:r>
            <a:r>
              <a:rPr sz="1101" spc="-1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예제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7</a:t>
            </a:r>
            <a:r>
              <a:rPr sz="1101" dirty="0">
                <a:latin typeface="HY견고딕"/>
                <a:cs typeface="HY견고딕"/>
              </a:rPr>
              <a:t>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실행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결과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/>
          <p:nvPr/>
        </p:nvSpPr>
        <p:spPr>
          <a:xfrm>
            <a:off x="1383779" y="3018428"/>
            <a:ext cx="2948189" cy="2280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7" name="object 7"/>
          <p:cNvSpPr txBox="1"/>
          <p:nvPr/>
        </p:nvSpPr>
        <p:spPr>
          <a:xfrm>
            <a:off x="1504263" y="5424729"/>
            <a:ext cx="2957138" cy="339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066" marR="5084" indent="-883992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19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10</a:t>
            </a:r>
            <a:r>
              <a:rPr sz="1101" dirty="0">
                <a:latin typeface="HY견고딕"/>
                <a:cs typeface="HY견고딕"/>
              </a:rPr>
              <a:t>까지의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정수를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 출력하는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웹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페이지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83373" y="3018429"/>
            <a:ext cx="4799550" cy="340010"/>
          </a:xfrm>
          <a:custGeom>
            <a:avLst/>
            <a:gdLst/>
            <a:ahLst/>
            <a:cxnLst/>
            <a:rect l="l" t="t" r="r" b="b"/>
            <a:pathLst>
              <a:path w="4795520" h="339725">
                <a:moveTo>
                  <a:pt x="0" y="339674"/>
                </a:moveTo>
                <a:lnTo>
                  <a:pt x="4795354" y="339674"/>
                </a:lnTo>
                <a:lnTo>
                  <a:pt x="4795354" y="0"/>
                </a:lnTo>
                <a:lnTo>
                  <a:pt x="0" y="0"/>
                </a:lnTo>
                <a:lnTo>
                  <a:pt x="0" y="339674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4583373" y="3358388"/>
            <a:ext cx="4799550" cy="2606959"/>
          </a:xfrm>
          <a:custGeom>
            <a:avLst/>
            <a:gdLst/>
            <a:ahLst/>
            <a:cxnLst/>
            <a:rect l="l" t="t" r="r" b="b"/>
            <a:pathLst>
              <a:path w="4795520" h="2604770">
                <a:moveTo>
                  <a:pt x="0" y="2604642"/>
                </a:moveTo>
                <a:lnTo>
                  <a:pt x="4795354" y="2604642"/>
                </a:lnTo>
                <a:lnTo>
                  <a:pt x="4795354" y="0"/>
                </a:lnTo>
                <a:lnTo>
                  <a:pt x="0" y="0"/>
                </a:lnTo>
                <a:lnTo>
                  <a:pt x="0" y="26046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4574222" y="3339341"/>
            <a:ext cx="4819251" cy="38132"/>
          </a:xfrm>
          <a:custGeom>
            <a:avLst/>
            <a:gdLst/>
            <a:ahLst/>
            <a:cxnLst/>
            <a:rect l="l" t="t" r="r" b="b"/>
            <a:pathLst>
              <a:path w="4815205" h="38100">
                <a:moveTo>
                  <a:pt x="0" y="38061"/>
                </a:moveTo>
                <a:lnTo>
                  <a:pt x="4815154" y="38061"/>
                </a:lnTo>
                <a:lnTo>
                  <a:pt x="4815154" y="0"/>
                </a:lnTo>
                <a:lnTo>
                  <a:pt x="0" y="0"/>
                </a:lnTo>
                <a:lnTo>
                  <a:pt x="0" y="380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4583373" y="3009290"/>
            <a:ext cx="0" cy="2966671"/>
          </a:xfrm>
          <a:custGeom>
            <a:avLst/>
            <a:gdLst/>
            <a:ahLst/>
            <a:cxnLst/>
            <a:rect l="l" t="t" r="r" b="b"/>
            <a:pathLst>
              <a:path h="2964179">
                <a:moveTo>
                  <a:pt x="0" y="0"/>
                </a:moveTo>
                <a:lnTo>
                  <a:pt x="0" y="296410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9382758" y="3009290"/>
            <a:ext cx="0" cy="2966671"/>
          </a:xfrm>
          <a:custGeom>
            <a:avLst/>
            <a:gdLst/>
            <a:ahLst/>
            <a:cxnLst/>
            <a:rect l="l" t="t" r="r" b="b"/>
            <a:pathLst>
              <a:path h="2964179">
                <a:moveTo>
                  <a:pt x="0" y="0"/>
                </a:moveTo>
                <a:lnTo>
                  <a:pt x="0" y="296410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4574222" y="3018428"/>
            <a:ext cx="4819251" cy="0"/>
          </a:xfrm>
          <a:custGeom>
            <a:avLst/>
            <a:gdLst/>
            <a:ahLst/>
            <a:cxnLst/>
            <a:rect l="l" t="t" r="r" b="b"/>
            <a:pathLst>
              <a:path w="4815205">
                <a:moveTo>
                  <a:pt x="0" y="0"/>
                </a:moveTo>
                <a:lnTo>
                  <a:pt x="481515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4574222" y="5965220"/>
            <a:ext cx="4819251" cy="0"/>
          </a:xfrm>
          <a:custGeom>
            <a:avLst/>
            <a:gdLst/>
            <a:ahLst/>
            <a:cxnLst/>
            <a:rect l="l" t="t" r="r" b="b"/>
            <a:pathLst>
              <a:path w="4815205">
                <a:moveTo>
                  <a:pt x="0" y="0"/>
                </a:moveTo>
                <a:lnTo>
                  <a:pt x="481515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1081583" y="1356865"/>
            <a:ext cx="8444971" cy="1934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b="1" spc="5" dirty="0">
                <a:latin typeface="Times New Roman"/>
                <a:cs typeface="Times New Roman"/>
              </a:rPr>
              <a:t>o</a:t>
            </a:r>
            <a:r>
              <a:rPr sz="2002" b="1" dirty="0">
                <a:latin typeface="Times New Roman"/>
                <a:cs typeface="Times New Roman"/>
              </a:rPr>
              <a:t>ut</a:t>
            </a:r>
            <a:r>
              <a:rPr sz="2002" b="1" spc="140" dirty="0">
                <a:latin typeface="Times New Roman"/>
                <a:cs typeface="Times New Roman"/>
              </a:rPr>
              <a:t> </a:t>
            </a:r>
            <a:r>
              <a:rPr sz="2002" dirty="0">
                <a:latin typeface="HY견고딕"/>
                <a:cs typeface="HY견고딕"/>
              </a:rPr>
              <a:t>내장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변수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페이지에서는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5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익스프레션만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가지고도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원하는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만들어</a:t>
            </a:r>
            <a:r>
              <a:rPr sz="1601" spc="-15" dirty="0">
                <a:latin typeface="HY견고딕"/>
                <a:cs typeface="HY견고딕"/>
              </a:rPr>
              <a:t> 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출력할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있기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때문에,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경우처럼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ln,</a:t>
            </a:r>
            <a:r>
              <a:rPr sz="1601" b="1" spc="2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,</a:t>
            </a:r>
            <a:r>
              <a:rPr sz="1601" b="1" spc="1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prin</a:t>
            </a:r>
            <a:r>
              <a:rPr sz="1601" b="1" spc="-15" dirty="0">
                <a:latin typeface="Times New Roman"/>
                <a:cs typeface="Times New Roman"/>
              </a:rPr>
              <a:t>f</a:t>
            </a:r>
            <a:r>
              <a:rPr sz="1601" b="1" spc="-10" dirty="0">
                <a:latin typeface="Times New Roman"/>
                <a:cs typeface="Times New Roman"/>
              </a:rPr>
              <a:t>t</a:t>
            </a:r>
            <a:r>
              <a:rPr sz="1601" b="1" spc="15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메서드를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굳</a:t>
            </a:r>
            <a:r>
              <a:rPr sz="1601" spc="-15" dirty="0">
                <a:latin typeface="HY견고딕"/>
                <a:cs typeface="HY견고딕"/>
              </a:rPr>
              <a:t> 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호출해야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필요가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없다.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40"/>
              </a:spcBef>
            </a:pPr>
            <a:endParaRPr sz="2152">
              <a:latin typeface="Times New Roman"/>
              <a:cs typeface="Times New Roman"/>
            </a:endParaRPr>
          </a:p>
          <a:p>
            <a:pPr marL="3592526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7]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입력된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이름을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가지고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인사말을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출력하는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104</a:t>
            </a:fld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62077" y="3467462"/>
            <a:ext cx="4006404" cy="250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476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9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for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(int</a:t>
            </a:r>
            <a:r>
              <a:rPr sz="1101" spc="-3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1;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&lt;= 10;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++)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{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8852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}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56865"/>
            <a:ext cx="8512337" cy="1018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b="1" spc="5" dirty="0">
                <a:latin typeface="Times New Roman"/>
                <a:cs typeface="Times New Roman"/>
              </a:rPr>
              <a:t>o</a:t>
            </a:r>
            <a:r>
              <a:rPr sz="2002" b="1" dirty="0">
                <a:latin typeface="Times New Roman"/>
                <a:cs typeface="Times New Roman"/>
              </a:rPr>
              <a:t>ut</a:t>
            </a:r>
            <a:r>
              <a:rPr sz="2002" b="1" spc="140" dirty="0">
                <a:latin typeface="Times New Roman"/>
                <a:cs typeface="Times New Roman"/>
              </a:rPr>
              <a:t> </a:t>
            </a:r>
            <a:r>
              <a:rPr sz="2002" dirty="0">
                <a:latin typeface="HY견고딕"/>
                <a:cs typeface="HY견고딕"/>
              </a:rPr>
              <a:t>내장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변수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ut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클래스에서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7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호출해서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얻은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10" dirty="0">
                <a:latin typeface="Times New Roman"/>
                <a:cs typeface="Times New Roman"/>
              </a:rPr>
              <a:t>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85" dirty="0">
                <a:latin typeface="Times New Roman"/>
                <a:cs typeface="Times New Roman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객체 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비슷한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64680" y="2713538"/>
            <a:ext cx="3656860" cy="169547"/>
          </a:xfrm>
          <a:prstGeom prst="rect">
            <a:avLst/>
          </a:prstGeom>
          <a:ln w="18262">
            <a:solidFill>
              <a:srgbClr val="94B3D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5101"/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t.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t(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10" dirty="0">
                <a:latin typeface="Times New Roman"/>
                <a:cs typeface="Times New Roman"/>
              </a:rPr>
              <a:t>F</a:t>
            </a:r>
            <a:r>
              <a:rPr sz="1101" b="1" spc="5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15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20" dirty="0">
                <a:latin typeface="Times New Roman"/>
                <a:cs typeface="Times New Roman"/>
              </a:rPr>
              <a:t>Z</a:t>
            </a:r>
            <a:r>
              <a:rPr sz="1101" b="1" spc="-5" dirty="0">
                <a:latin typeface="Times New Roman"/>
                <a:cs typeface="Times New Roman"/>
              </a:rPr>
              <a:t>E=</a:t>
            </a:r>
            <a:r>
              <a:rPr sz="1101" b="1" dirty="0">
                <a:latin typeface="Times New Roman"/>
                <a:cs typeface="Times New Roman"/>
              </a:rPr>
              <a:t>1</a:t>
            </a:r>
            <a:r>
              <a:rPr sz="1101" b="1" spc="-5" dirty="0">
                <a:latin typeface="Times New Roman"/>
                <a:cs typeface="Times New Roman"/>
              </a:rPr>
              <a:t>&gt;</a:t>
            </a:r>
            <a:r>
              <a:rPr sz="1101" b="1" spc="20" dirty="0">
                <a:latin typeface="HY견고딕"/>
                <a:cs typeface="HY견고딕"/>
              </a:rPr>
              <a:t>안</a:t>
            </a:r>
            <a:r>
              <a:rPr sz="1101" b="1" spc="5" dirty="0">
                <a:latin typeface="HY견고딕"/>
                <a:cs typeface="HY견고딕"/>
              </a:rPr>
              <a:t>녕</a:t>
            </a:r>
            <a:r>
              <a:rPr sz="1101" b="1" spc="-5" dirty="0">
                <a:latin typeface="HY견고딕"/>
                <a:cs typeface="HY견고딕"/>
              </a:rPr>
              <a:t>하세</a:t>
            </a:r>
            <a:r>
              <a:rPr sz="1101" b="1" spc="-20" dirty="0">
                <a:latin typeface="HY견고딕"/>
                <a:cs typeface="HY견고딕"/>
              </a:rPr>
              <a:t>요</a:t>
            </a:r>
            <a:r>
              <a:rPr sz="1101" b="1" dirty="0">
                <a:latin typeface="Times New Roman"/>
                <a:cs typeface="Times New Roman"/>
              </a:rPr>
              <a:t>!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/</a:t>
            </a:r>
            <a:r>
              <a:rPr sz="1101" b="1" spc="-5" dirty="0">
                <a:latin typeface="Times New Roman"/>
                <a:cs typeface="Times New Roman"/>
              </a:rPr>
              <a:t>F</a:t>
            </a:r>
            <a:r>
              <a:rPr sz="1101" b="1" spc="-10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NT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-3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”);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5526" y="2713538"/>
            <a:ext cx="1600274" cy="169547"/>
          </a:xfrm>
          <a:prstGeom prst="rect">
            <a:avLst/>
          </a:prstGeom>
          <a:ln w="18262">
            <a:solidFill>
              <a:srgbClr val="94B3D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91"/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t.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15" dirty="0">
                <a:latin typeface="Times New Roman"/>
                <a:cs typeface="Times New Roman"/>
              </a:rPr>
              <a:t>l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(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5" dirty="0">
                <a:latin typeface="Times New Roman"/>
                <a:cs typeface="Times New Roman"/>
              </a:rPr>
              <a:t>B</a:t>
            </a:r>
            <a:r>
              <a:rPr sz="1101" b="1" spc="-5" dirty="0">
                <a:latin typeface="Times New Roman"/>
                <a:cs typeface="Times New Roman"/>
              </a:rPr>
              <a:t>R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”);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80" y="3551985"/>
            <a:ext cx="5714083" cy="340010"/>
          </a:xfrm>
          <a:custGeom>
            <a:avLst/>
            <a:gdLst/>
            <a:ahLst/>
            <a:cxnLst/>
            <a:rect l="l" t="t" r="r" b="b"/>
            <a:pathLst>
              <a:path w="5709284" h="339725">
                <a:moveTo>
                  <a:pt x="0" y="339674"/>
                </a:moveTo>
                <a:lnTo>
                  <a:pt x="5708751" y="339674"/>
                </a:lnTo>
                <a:lnTo>
                  <a:pt x="5708751" y="0"/>
                </a:lnTo>
                <a:lnTo>
                  <a:pt x="0" y="0"/>
                </a:lnTo>
                <a:lnTo>
                  <a:pt x="0" y="339674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755541" y="3891944"/>
            <a:ext cx="5733784" cy="0"/>
          </a:xfrm>
          <a:custGeom>
            <a:avLst/>
            <a:gdLst/>
            <a:ahLst/>
            <a:cxnLst/>
            <a:rect l="l" t="t" r="r" b="b"/>
            <a:pathLst>
              <a:path w="5728970">
                <a:moveTo>
                  <a:pt x="0" y="0"/>
                </a:moveTo>
                <a:lnTo>
                  <a:pt x="5728550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764679" y="3542846"/>
            <a:ext cx="0" cy="3218342"/>
          </a:xfrm>
          <a:custGeom>
            <a:avLst/>
            <a:gdLst/>
            <a:ahLst/>
            <a:cxnLst/>
            <a:rect l="l" t="t" r="r" b="b"/>
            <a:pathLst>
              <a:path h="3215640">
                <a:moveTo>
                  <a:pt x="0" y="0"/>
                </a:moveTo>
                <a:lnTo>
                  <a:pt x="0" y="321543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7478242" y="3542846"/>
            <a:ext cx="0" cy="3218342"/>
          </a:xfrm>
          <a:custGeom>
            <a:avLst/>
            <a:gdLst/>
            <a:ahLst/>
            <a:cxnLst/>
            <a:rect l="l" t="t" r="r" b="b"/>
            <a:pathLst>
              <a:path h="3215640">
                <a:moveTo>
                  <a:pt x="0" y="0"/>
                </a:moveTo>
                <a:lnTo>
                  <a:pt x="0" y="321543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1755541" y="3551997"/>
            <a:ext cx="5733784" cy="0"/>
          </a:xfrm>
          <a:custGeom>
            <a:avLst/>
            <a:gdLst/>
            <a:ahLst/>
            <a:cxnLst/>
            <a:rect l="l" t="t" r="r" b="b"/>
            <a:pathLst>
              <a:path w="5728970">
                <a:moveTo>
                  <a:pt x="0" y="0"/>
                </a:moveTo>
                <a:lnTo>
                  <a:pt x="572855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1755541" y="6750307"/>
            <a:ext cx="5733784" cy="0"/>
          </a:xfrm>
          <a:custGeom>
            <a:avLst/>
            <a:gdLst/>
            <a:ahLst/>
            <a:cxnLst/>
            <a:rect l="l" t="t" r="r" b="b"/>
            <a:pathLst>
              <a:path w="5728970">
                <a:moveTo>
                  <a:pt x="0" y="0"/>
                </a:moveTo>
                <a:lnTo>
                  <a:pt x="572855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 txBox="1"/>
          <p:nvPr/>
        </p:nvSpPr>
        <p:spPr>
          <a:xfrm>
            <a:off x="1843385" y="3608152"/>
            <a:ext cx="3936495" cy="3154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8]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out</a:t>
            </a:r>
            <a:r>
              <a:rPr sz="1201" b="1" spc="-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내장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변수를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사용하는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  <a:p>
            <a:pPr>
              <a:spcBef>
                <a:spcPts val="47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>
              <a:spcBef>
                <a:spcPts val="661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56109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56109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36369">
              <a:spcBef>
                <a:spcPts val="661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endParaRPr sz="1101">
              <a:latin typeface="Times New Roman"/>
              <a:cs typeface="Times New Roman"/>
            </a:endParaRPr>
          </a:p>
          <a:p>
            <a:pPr marL="536369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&lt;%</a:t>
            </a:r>
            <a:endParaRPr sz="1101">
              <a:latin typeface="Times New Roman"/>
              <a:cs typeface="Times New Roman"/>
            </a:endParaRPr>
          </a:p>
          <a:p>
            <a:pPr marL="1094345" marR="1204288" indent="-244035">
              <a:lnSpc>
                <a:spcPct val="149900"/>
              </a:lnSpc>
            </a:pPr>
            <a:r>
              <a:rPr sz="1101" dirty="0">
                <a:latin typeface="Times New Roman"/>
                <a:cs typeface="Times New Roman"/>
              </a:rPr>
              <a:t>for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(int</a:t>
            </a:r>
            <a:r>
              <a:rPr sz="1101" spc="-3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</a:t>
            </a:r>
            <a:r>
              <a:rPr sz="1101" spc="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1;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&lt;= 10;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++) ou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.prin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n</a:t>
            </a:r>
            <a:r>
              <a:rPr sz="1101" spc="-10" dirty="0">
                <a:latin typeface="Times New Roman"/>
                <a:cs typeface="Times New Roman"/>
              </a:rPr>
              <a:t>(</a:t>
            </a:r>
            <a:r>
              <a:rPr sz="1101" dirty="0">
                <a:latin typeface="Times New Roman"/>
                <a:cs typeface="Times New Roman"/>
              </a:rPr>
              <a:t>c</a:t>
            </a:r>
            <a:r>
              <a:rPr sz="1101" spc="-15" dirty="0">
                <a:latin typeface="Times New Roman"/>
                <a:cs typeface="Times New Roman"/>
              </a:rPr>
              <a:t>n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+ “&lt;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spc="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”)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endParaRPr sz="1101">
              <a:latin typeface="Times New Roman"/>
              <a:cs typeface="Times New Roman"/>
            </a:endParaRPr>
          </a:p>
          <a:p>
            <a:pPr marL="536369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256109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084945" y="1361684"/>
            <a:ext cx="8536220" cy="1830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o</a:t>
            </a:r>
            <a:r>
              <a:rPr b="1" dirty="0">
                <a:latin typeface="Times New Roman"/>
                <a:cs typeface="Times New Roman"/>
              </a:rPr>
              <a:t>ut</a:t>
            </a:r>
            <a:r>
              <a:rPr b="1" spc="140" dirty="0">
                <a:latin typeface="Times New Roman"/>
                <a:cs typeface="Times New Roman"/>
              </a:rPr>
              <a:t> </a:t>
            </a:r>
            <a:r>
              <a:rPr dirty="0"/>
              <a:t>내장</a:t>
            </a:r>
            <a:r>
              <a:rPr spc="-10" dirty="0"/>
              <a:t> </a:t>
            </a:r>
            <a:r>
              <a:rPr dirty="0"/>
              <a:t>변수</a:t>
            </a:r>
          </a:p>
          <a:p>
            <a:pPr marL="551621" marR="74990" indent="-183026">
              <a:lnSpc>
                <a:spcPct val="149900"/>
              </a:lnSpc>
              <a:spcBef>
                <a:spcPts val="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60" dirty="0">
                <a:latin typeface="Times New Roman"/>
                <a:cs typeface="Times New Roman"/>
              </a:rPr>
              <a:t> </a:t>
            </a:r>
            <a:r>
              <a:rPr sz="1601" spc="-20" dirty="0"/>
              <a:t>나</a:t>
            </a:r>
            <a:r>
              <a:rPr sz="1601" spc="5" dirty="0"/>
              <a:t> 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10" dirty="0">
                <a:latin typeface="Times New Roman"/>
                <a:cs typeface="Times New Roman"/>
              </a:rPr>
              <a:t>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spc="-20" dirty="0"/>
              <a:t>처럼</a:t>
            </a:r>
            <a:r>
              <a:rPr sz="1601" spc="65" dirty="0"/>
              <a:t> </a:t>
            </a:r>
            <a:r>
              <a:rPr sz="1601" spc="-20" dirty="0"/>
              <a:t>스트림</a:t>
            </a:r>
            <a:r>
              <a:rPr sz="1601" spc="5" dirty="0"/>
              <a:t> </a:t>
            </a:r>
            <a:r>
              <a:rPr sz="1601" spc="-20" dirty="0"/>
              <a:t>형태로</a:t>
            </a:r>
            <a:r>
              <a:rPr sz="1601" spc="15" dirty="0"/>
              <a:t> </a:t>
            </a:r>
            <a:r>
              <a:rPr sz="1601" spc="-20" dirty="0"/>
              <a:t>데이터를</a:t>
            </a:r>
            <a:r>
              <a:rPr sz="1601" spc="15" dirty="0"/>
              <a:t> </a:t>
            </a:r>
            <a:r>
              <a:rPr sz="1601" spc="-20" dirty="0"/>
              <a:t>출력하는</a:t>
            </a:r>
            <a:r>
              <a:rPr sz="1601" spc="15" dirty="0"/>
              <a:t> </a:t>
            </a:r>
            <a:r>
              <a:rPr sz="1601" spc="-20" dirty="0"/>
              <a:t>클래스는</a:t>
            </a:r>
            <a:r>
              <a:rPr sz="1601" spc="30" dirty="0"/>
              <a:t> </a:t>
            </a:r>
            <a:r>
              <a:rPr sz="1601" spc="-20" dirty="0"/>
              <a:t>송신측과</a:t>
            </a:r>
            <a:r>
              <a:rPr sz="1601" spc="15" dirty="0"/>
              <a:t> </a:t>
            </a:r>
            <a:r>
              <a:rPr sz="1601" spc="-20" dirty="0"/>
              <a:t>수</a:t>
            </a:r>
            <a:r>
              <a:rPr sz="1601" spc="-15" dirty="0"/>
              <a:t> 신측</a:t>
            </a:r>
            <a:r>
              <a:rPr sz="1601" spc="5" dirty="0"/>
              <a:t> </a:t>
            </a:r>
            <a:r>
              <a:rPr sz="1601" spc="-20" dirty="0"/>
              <a:t>사이에</a:t>
            </a:r>
            <a:r>
              <a:rPr sz="1601" spc="15" dirty="0"/>
              <a:t> </a:t>
            </a:r>
            <a:r>
              <a:rPr sz="1601" spc="-20" dirty="0"/>
              <a:t>가상의</a:t>
            </a:r>
            <a:r>
              <a:rPr sz="1601" spc="15" dirty="0"/>
              <a:t> </a:t>
            </a:r>
            <a:r>
              <a:rPr sz="1601" spc="-20" dirty="0"/>
              <a:t>통로를</a:t>
            </a:r>
            <a:r>
              <a:rPr sz="1601" spc="15" dirty="0"/>
              <a:t> </a:t>
            </a:r>
            <a:r>
              <a:rPr sz="1601" spc="-15" dirty="0"/>
              <a:t>만든다.</a:t>
            </a:r>
            <a:endParaRPr sz="1601">
              <a:latin typeface="Times New Roman"/>
              <a:cs typeface="Times New Roman"/>
            </a:endParaRPr>
          </a:p>
          <a:p>
            <a:pPr marL="551621" marR="5084" indent="-183026">
              <a:lnSpc>
                <a:spcPct val="149900"/>
              </a:lnSpc>
              <a:spcBef>
                <a:spcPts val="68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/>
              <a:t>페이지에서</a:t>
            </a:r>
            <a:r>
              <a:rPr sz="1601" spc="15" dirty="0"/>
              <a:t> 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10" dirty="0">
                <a:latin typeface="Times New Roman"/>
                <a:cs typeface="Times New Roman"/>
              </a:rPr>
              <a:t>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85" dirty="0">
                <a:latin typeface="Times New Roman"/>
                <a:cs typeface="Times New Roman"/>
              </a:rPr>
              <a:t> </a:t>
            </a:r>
            <a:r>
              <a:rPr sz="1601" spc="-20" dirty="0"/>
              <a:t>객체를</a:t>
            </a:r>
            <a:r>
              <a:rPr sz="1601" spc="15" dirty="0"/>
              <a:t> </a:t>
            </a:r>
            <a:r>
              <a:rPr sz="1601" spc="-20" dirty="0"/>
              <a:t>새로</a:t>
            </a:r>
            <a:r>
              <a:rPr sz="1601" spc="5" dirty="0"/>
              <a:t> </a:t>
            </a:r>
            <a:r>
              <a:rPr sz="1601" spc="-20" dirty="0"/>
              <a:t>만들면</a:t>
            </a:r>
            <a:r>
              <a:rPr sz="1601" spc="15" dirty="0"/>
              <a:t> </a:t>
            </a:r>
            <a:r>
              <a:rPr sz="1601" spc="-20" dirty="0"/>
              <a:t>기존의</a:t>
            </a:r>
            <a:r>
              <a:rPr sz="1601" spc="15" dirty="0"/>
              <a:t> 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ut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/>
              <a:t>내장</a:t>
            </a:r>
            <a:r>
              <a:rPr sz="1601" spc="15" dirty="0"/>
              <a:t> </a:t>
            </a:r>
            <a:r>
              <a:rPr sz="1601" spc="-20" dirty="0"/>
              <a:t>변수가</a:t>
            </a:r>
            <a:r>
              <a:rPr sz="1601" spc="5" dirty="0"/>
              <a:t> </a:t>
            </a:r>
            <a:r>
              <a:rPr sz="1601" spc="-20" dirty="0"/>
              <a:t>관리하던</a:t>
            </a:r>
            <a:r>
              <a:rPr sz="1601" spc="30" dirty="0"/>
              <a:t> </a:t>
            </a:r>
            <a:r>
              <a:rPr sz="1601" spc="-20" dirty="0"/>
              <a:t>통로</a:t>
            </a:r>
            <a:r>
              <a:rPr sz="1601" spc="-15" dirty="0"/>
              <a:t> 와</a:t>
            </a:r>
            <a:r>
              <a:rPr sz="1601" spc="5" dirty="0"/>
              <a:t> </a:t>
            </a:r>
            <a:r>
              <a:rPr sz="1601" spc="-20" dirty="0"/>
              <a:t>더불어</a:t>
            </a:r>
            <a:r>
              <a:rPr sz="1601" spc="15" dirty="0"/>
              <a:t> </a:t>
            </a:r>
            <a:r>
              <a:rPr sz="1601" spc="-20" dirty="0"/>
              <a:t>두</a:t>
            </a:r>
            <a:r>
              <a:rPr sz="1601" spc="5" dirty="0"/>
              <a:t> </a:t>
            </a:r>
            <a:r>
              <a:rPr sz="1601" spc="-20" dirty="0"/>
              <a:t>개의</a:t>
            </a:r>
            <a:r>
              <a:rPr sz="1601" spc="15" dirty="0"/>
              <a:t> </a:t>
            </a:r>
            <a:r>
              <a:rPr sz="1601" spc="-20" dirty="0"/>
              <a:t>통로가</a:t>
            </a:r>
            <a:r>
              <a:rPr sz="1601" spc="5" dirty="0"/>
              <a:t> </a:t>
            </a:r>
            <a:r>
              <a:rPr sz="1601" spc="-20" dirty="0"/>
              <a:t>공존하게</a:t>
            </a:r>
            <a:r>
              <a:rPr sz="1601" spc="15" dirty="0"/>
              <a:t> </a:t>
            </a:r>
            <a:r>
              <a:rPr sz="1601" spc="-15" dirty="0"/>
              <a:t>된다.</a:t>
            </a:r>
            <a:endParaRPr sz="160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8" name="object 8"/>
          <p:cNvSpPr/>
          <p:nvPr/>
        </p:nvSpPr>
        <p:spPr>
          <a:xfrm>
            <a:off x="1764679" y="3323320"/>
            <a:ext cx="7160989" cy="3125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3059757" y="6067362"/>
            <a:ext cx="4113808" cy="228792"/>
          </a:xfrm>
          <a:custGeom>
            <a:avLst/>
            <a:gdLst/>
            <a:ahLst/>
            <a:cxnLst/>
            <a:rect l="l" t="t" r="r" b="b"/>
            <a:pathLst>
              <a:path w="4110354" h="228600">
                <a:moveTo>
                  <a:pt x="0" y="228473"/>
                </a:moveTo>
                <a:lnTo>
                  <a:pt x="4110304" y="228473"/>
                </a:lnTo>
                <a:lnTo>
                  <a:pt x="4110304" y="0"/>
                </a:lnTo>
                <a:lnTo>
                  <a:pt x="0" y="0"/>
                </a:lnTo>
                <a:lnTo>
                  <a:pt x="0" y="2284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 txBox="1"/>
          <p:nvPr/>
        </p:nvSpPr>
        <p:spPr>
          <a:xfrm>
            <a:off x="3273169" y="6635505"/>
            <a:ext cx="4068051" cy="173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20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res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se,get</a:t>
            </a:r>
            <a:r>
              <a:rPr sz="1101" b="1" spc="-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r</a:t>
            </a:r>
            <a:r>
              <a:rPr sz="1101" b="1" spc="-15" dirty="0">
                <a:latin typeface="Times New Roman"/>
                <a:cs typeface="Times New Roman"/>
              </a:rPr>
              <a:t>i</a:t>
            </a:r>
            <a:r>
              <a:rPr sz="1101" b="1" spc="-10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er</a:t>
            </a:r>
            <a:r>
              <a:rPr sz="1101" b="1" spc="5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메서드를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호출하면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안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되는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이유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106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/>
              <a:t>[Create Servlet]</a:t>
            </a:r>
            <a:r>
              <a:rPr lang="ko-KR" altLang="en-US" dirty="0"/>
              <a:t> 창에 정보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/>
              <a:t>애너테이션에</a:t>
            </a:r>
            <a:r>
              <a:rPr lang="ko-KR" altLang="en-US" dirty="0"/>
              <a:t> 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나타냄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&lt;Description&gt;: </a:t>
            </a:r>
            <a:r>
              <a:rPr lang="ko-KR" altLang="en-US" dirty="0" err="1"/>
              <a:t>서블릿에</a:t>
            </a:r>
            <a:r>
              <a:rPr lang="ko-KR" altLang="en-US" dirty="0"/>
              <a:t> 대한 설명을 간단하게 기술하기 </a:t>
            </a:r>
            <a:r>
              <a:rPr lang="ko-KR" altLang="en-US"/>
              <a:t>위해 </a:t>
            </a:r>
            <a:r>
              <a:rPr lang="en-US" altLang="ko-KR"/>
              <a:t>'My </a:t>
            </a:r>
            <a:r>
              <a:rPr lang="en-US" altLang="ko-KR" dirty="0"/>
              <a:t>first servlet’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&lt;Initialization parameters&gt;: </a:t>
            </a:r>
            <a:r>
              <a:rPr lang="ko-KR" altLang="en-US" dirty="0" err="1"/>
              <a:t>서블릿에</a:t>
            </a:r>
            <a:r>
              <a:rPr lang="ko-KR" altLang="en-US" dirty="0"/>
              <a:t> 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&lt;URL mappings&gt;: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호출하기 위한 </a:t>
            </a:r>
            <a:r>
              <a:rPr lang="en-US" altLang="ko-KR" dirty="0"/>
              <a:t>URL</a:t>
            </a:r>
            <a:r>
              <a:rPr lang="ko-KR" altLang="en-US" dirty="0"/>
              <a:t>을 지정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40" y="3364904"/>
            <a:ext cx="3474122" cy="35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17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17212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/>
              <a:t> 서블릿 생성의 </a:t>
            </a:r>
            <a:r>
              <a:rPr lang="ko-KR" altLang="en-US" dirty="0"/>
              <a:t>마지막 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있음</a:t>
            </a:r>
            <a:r>
              <a:rPr lang="en-US" altLang="ko-KR" dirty="0"/>
              <a:t>. ‘Constructors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다음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/>
              <a:t>클릭하여  서블릿 생성을 </a:t>
            </a:r>
            <a:r>
              <a:rPr lang="ko-KR" altLang="en-US" dirty="0"/>
              <a:t>마무리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2828519"/>
            <a:ext cx="3608913" cy="373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15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63818"/>
          </a:xfrm>
        </p:spPr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err="1"/>
              <a:t>HelloWorld</a:t>
            </a:r>
            <a:r>
              <a:rPr lang="en-US" altLang="ko-KR" dirty="0"/>
              <a:t> </a:t>
            </a:r>
            <a:r>
              <a:rPr lang="ko-KR" altLang="en-US" dirty="0" err="1"/>
              <a:t>서블릿에</a:t>
            </a:r>
            <a:r>
              <a:rPr lang="ko-KR" altLang="en-US" dirty="0"/>
              <a:t> 기본 생성된 코드를 보면 앞에서 설정한 내용이 모두 반영됨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47" y="1557978"/>
            <a:ext cx="7016509" cy="477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04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93118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@</a:t>
            </a:r>
            <a:r>
              <a:rPr lang="en-US" altLang="ko-KR" b="1" dirty="0" err="1"/>
              <a:t>WebServlet</a:t>
            </a:r>
            <a:r>
              <a:rPr lang="en-US" altLang="ko-KR" b="1" dirty="0"/>
              <a:t> </a:t>
            </a:r>
            <a:r>
              <a:rPr lang="ko-KR" altLang="en-US" b="1" dirty="0" err="1"/>
              <a:t>애너테이션</a:t>
            </a:r>
            <a:endParaRPr lang="ko-KR" altLang="en-US" b="1" dirty="0"/>
          </a:p>
          <a:p>
            <a:pPr>
              <a:buFont typeface="+mj-lt"/>
              <a:buAutoNum type="arabicParenR" startAt="6"/>
            </a:pPr>
            <a:r>
              <a:rPr lang="ko-KR" altLang="en-US" dirty="0"/>
              <a:t>현재 클래스가 </a:t>
            </a:r>
            <a:r>
              <a:rPr lang="ko-KR" altLang="en-US" dirty="0" err="1"/>
              <a:t>서블릿</a:t>
            </a:r>
            <a:r>
              <a:rPr lang="ko-KR" altLang="en-US" dirty="0"/>
              <a:t> 클래스라는 것을 컨테이너에 알리기 위해 </a:t>
            </a:r>
            <a:r>
              <a:rPr lang="en-US" altLang="ko-KR" dirty="0"/>
              <a:t>@Web Servlet </a:t>
            </a:r>
            <a:r>
              <a:rPr lang="ko-KR" altLang="en-US" dirty="0" err="1"/>
              <a:t>애너테이션이</a:t>
            </a:r>
            <a:r>
              <a:rPr lang="ko-KR" altLang="en-US" dirty="0"/>
              <a:t> 사용됨</a:t>
            </a:r>
            <a:r>
              <a:rPr lang="en-US" altLang="ko-KR" dirty="0"/>
              <a:t>. </a:t>
            </a:r>
            <a:r>
              <a:rPr lang="ko-KR" altLang="en-US" dirty="0"/>
              <a:t>그리고 어떤 요청에 의해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호출할 것인지 결정하는 </a:t>
            </a:r>
            <a:r>
              <a:rPr lang="en-US" altLang="ko-KR" dirty="0" err="1"/>
              <a:t>Url</a:t>
            </a:r>
            <a:r>
              <a:rPr lang="en-US" altLang="ko-KR" dirty="0"/>
              <a:t> mapping </a:t>
            </a:r>
            <a:r>
              <a:rPr lang="ko-KR" altLang="en-US" dirty="0"/>
              <a:t>부분도 </a:t>
            </a:r>
            <a:r>
              <a:rPr lang="en-US" altLang="ko-KR" dirty="0" err="1"/>
              <a:t>urlPatterns</a:t>
            </a:r>
            <a:r>
              <a:rPr lang="en-US" altLang="ko-KR" dirty="0"/>
              <a:t> </a:t>
            </a:r>
            <a:r>
              <a:rPr lang="ko-KR" altLang="en-US" dirty="0"/>
              <a:t>속성으로 지정되어 있음</a:t>
            </a: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ko-KR" altLang="en-US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만약 </a:t>
            </a:r>
            <a:r>
              <a:rPr lang="en-US" altLang="ko-KR" dirty="0"/>
              <a:t>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과정에서 </a:t>
            </a:r>
            <a:r>
              <a:rPr lang="en-US" altLang="ko-KR" dirty="0"/>
              <a:t>Description </a:t>
            </a:r>
            <a:r>
              <a:rPr lang="ko-KR" altLang="en-US" dirty="0"/>
              <a:t>없이 패턴만 지정한다면 </a:t>
            </a:r>
            <a:r>
              <a:rPr lang="en-US" altLang="ko-KR" u="sng" dirty="0"/>
              <a:t>@</a:t>
            </a:r>
            <a:r>
              <a:rPr lang="en-US" altLang="ko-KR" u="sng" dirty="0" err="1"/>
              <a:t>WebServlet</a:t>
            </a:r>
            <a:r>
              <a:rPr lang="en-US" altLang="ko-KR" u="sng" dirty="0"/>
              <a:t>(“/hello</a:t>
            </a:r>
            <a:r>
              <a:rPr lang="ko-KR" altLang="en-US" u="sng" dirty="0"/>
              <a:t>”</a:t>
            </a:r>
            <a:r>
              <a:rPr lang="en-US" altLang="ko-KR" u="sng" dirty="0"/>
              <a:t>)</a:t>
            </a:r>
            <a:r>
              <a:rPr lang="ko-KR" altLang="en-US" dirty="0"/>
              <a:t>와 같이 단순화하는 것도 가능함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57" y="2193249"/>
            <a:ext cx="7413489" cy="84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86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01614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err="1"/>
              <a:t>doGet</a:t>
            </a:r>
            <a:r>
              <a:rPr lang="en-US" altLang="ko-KR" b="1" dirty="0"/>
              <a:t>()</a:t>
            </a:r>
            <a:endParaRPr lang="ko-KR" altLang="en-US" b="1" dirty="0"/>
          </a:p>
          <a:p>
            <a:pPr>
              <a:buFont typeface="+mj-lt"/>
              <a:buAutoNum type="arabicParenR" startAt="7"/>
            </a:pPr>
            <a:r>
              <a:rPr lang="en-US" altLang="ko-KR" dirty="0"/>
              <a:t>GET </a:t>
            </a:r>
            <a:r>
              <a:rPr lang="ko-KR" altLang="en-US" dirty="0"/>
              <a:t>요청을 처리하는 </a:t>
            </a:r>
            <a:r>
              <a:rPr lang="ko-KR" altLang="en-US" dirty="0" err="1"/>
              <a:t>메서드로</a:t>
            </a:r>
            <a:r>
              <a:rPr lang="en-US" altLang="ko-KR" dirty="0"/>
              <a:t>, request, response</a:t>
            </a:r>
            <a:r>
              <a:rPr lang="ko-KR" altLang="en-US" dirty="0"/>
              <a:t>를 인자로 함</a:t>
            </a:r>
            <a:r>
              <a:rPr lang="en-US" altLang="ko-KR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ServletException</a:t>
            </a:r>
            <a:r>
              <a:rPr lang="ko-KR" altLang="en-US" dirty="0"/>
              <a:t>과 </a:t>
            </a:r>
            <a:r>
              <a:rPr lang="en-US" altLang="ko-KR" dirty="0" err="1"/>
              <a:t>IOException</a:t>
            </a:r>
            <a:r>
              <a:rPr lang="ko-KR" altLang="en-US" dirty="0"/>
              <a:t>을 </a:t>
            </a:r>
            <a:r>
              <a:rPr lang="en-US" altLang="ko-KR" dirty="0"/>
              <a:t>throws</a:t>
            </a:r>
            <a:r>
              <a:rPr lang="ko-KR" altLang="en-US" dirty="0"/>
              <a:t>하고 있기 때문에 호출하는 쪽에서 예외 처리 해야 함</a:t>
            </a: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endParaRPr lang="en-US" altLang="ko-KR"/>
          </a:p>
          <a:p>
            <a:pPr lvl="1">
              <a:buFont typeface="Arial" pitchFamily="34" charset="0"/>
              <a:buChar char="•"/>
            </a:pPr>
            <a:r>
              <a:rPr lang="en-US" altLang="ko-KR"/>
              <a:t>doGet</a:t>
            </a:r>
            <a:r>
              <a:rPr lang="en-US" altLang="ko-KR" dirty="0"/>
              <a:t>( ) </a:t>
            </a:r>
            <a:r>
              <a:rPr lang="ko-KR" altLang="en-US" dirty="0"/>
              <a:t>안에 생성된 코드를 지우고 다음과 같이 수정하기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34" y="2113840"/>
            <a:ext cx="6739535" cy="123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90" y="4136189"/>
            <a:ext cx="9093310" cy="303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5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63818"/>
          </a:xfrm>
        </p:spPr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완성된 코드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CB083D-AC48-C1B3-9ED6-7DE350D65F53}"/>
              </a:ext>
            </a:extLst>
          </p:cNvPr>
          <p:cNvGrpSpPr/>
          <p:nvPr/>
        </p:nvGrpSpPr>
        <p:grpSpPr>
          <a:xfrm>
            <a:off x="850900" y="1302589"/>
            <a:ext cx="8305800" cy="5972824"/>
            <a:chOff x="2639002" y="2322168"/>
            <a:chExt cx="4615297" cy="374441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5C473F7-5788-5E78-4C14-75293059F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002" y="2322168"/>
              <a:ext cx="4615297" cy="2132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3A65F863-6ADE-413D-B670-2044534F8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04"/>
            <a:stretch/>
          </p:blipFill>
          <p:spPr bwMode="auto">
            <a:xfrm>
              <a:off x="2649803" y="4450168"/>
              <a:ext cx="4600485" cy="1616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965700" y="3225563"/>
            <a:ext cx="5586007" cy="4208668"/>
            <a:chOff x="2639002" y="4455040"/>
            <a:chExt cx="4615297" cy="355583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0" b="-109318"/>
            <a:stretch/>
          </p:blipFill>
          <p:spPr bwMode="auto">
            <a:xfrm>
              <a:off x="2639002" y="4455040"/>
              <a:ext cx="4615297" cy="2331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87" t="68201"/>
            <a:stretch/>
          </p:blipFill>
          <p:spPr bwMode="auto">
            <a:xfrm>
              <a:off x="4871250" y="6878594"/>
              <a:ext cx="2379038" cy="1132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514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2034" y="929972"/>
            <a:ext cx="10785588" cy="1551963"/>
          </a:xfrm>
        </p:spPr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완성된 코드 실행하는 방법</a:t>
            </a:r>
            <a:endParaRPr lang="en-US" altLang="ko-KR" dirty="0"/>
          </a:p>
          <a:p>
            <a:pPr marL="770306" lvl="1" indent="-378150">
              <a:buFont typeface="+mj-ea"/>
              <a:buAutoNum type="circleNumDbPlain"/>
            </a:pPr>
            <a:r>
              <a:rPr lang="ko-KR" altLang="en-US" dirty="0" err="1"/>
              <a:t>서블릿</a:t>
            </a:r>
            <a:r>
              <a:rPr lang="ko-KR" altLang="en-US" dirty="0"/>
              <a:t> 클래스를 선택한 다음 실행 버튼을 누르기 </a:t>
            </a:r>
            <a:endParaRPr lang="en-US" altLang="ko-KR" dirty="0"/>
          </a:p>
          <a:p>
            <a:pPr marL="770306" lvl="1" indent="-378150">
              <a:buFont typeface="+mj-ea"/>
              <a:buAutoNum type="circleNumDbPlain"/>
            </a:pPr>
            <a:r>
              <a:rPr lang="ko-KR" altLang="en-US" dirty="0"/>
              <a:t>마우스 오른쪽 버튼을 클릭하고 </a:t>
            </a:r>
            <a:r>
              <a:rPr lang="en-US" altLang="ko-KR" dirty="0"/>
              <a:t>[Run as] → [Run on Server]</a:t>
            </a:r>
            <a:r>
              <a:rPr lang="ko-KR" altLang="en-US" dirty="0"/>
              <a:t>를 클릭하여 실행하기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와 마찬가 지로 서버 런타임 선택 화면에서 프로젝트 생성 시 등록한 </a:t>
            </a:r>
            <a:endParaRPr lang="en-US" altLang="ko-KR" dirty="0"/>
          </a:p>
          <a:p>
            <a:pPr marL="1064423" lvl="2" indent="0">
              <a:buNone/>
            </a:pPr>
            <a:r>
              <a:rPr lang="en-US" altLang="ko-KR" dirty="0"/>
              <a:t>'Tomcat v9.0'</a:t>
            </a:r>
            <a:r>
              <a:rPr lang="ko-KR" altLang="en-US" dirty="0"/>
              <a:t>을 선택하고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14FB1B-90AA-3023-59D2-B1A17B7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871174"/>
            <a:ext cx="4813277" cy="4162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14E4D2-2C9D-509C-0ED9-BA243313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825031"/>
            <a:ext cx="3756694" cy="4700587"/>
          </a:xfrm>
          <a:prstGeom prst="rect">
            <a:avLst/>
          </a:prstGeom>
        </p:spPr>
      </p:pic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186D61E3-64AD-DD00-23AF-4A0D5F2AA795}"/>
              </a:ext>
            </a:extLst>
          </p:cNvPr>
          <p:cNvSpPr/>
          <p:nvPr/>
        </p:nvSpPr>
        <p:spPr>
          <a:xfrm>
            <a:off x="755054" y="4314825"/>
            <a:ext cx="1010246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C535ECD1-A45F-3D5E-D292-2E49A5585DF6}"/>
              </a:ext>
            </a:extLst>
          </p:cNvPr>
          <p:cNvSpPr/>
          <p:nvPr/>
        </p:nvSpPr>
        <p:spPr>
          <a:xfrm>
            <a:off x="1612899" y="6703898"/>
            <a:ext cx="3594077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89B396F2-787D-4949-153B-DCFB46B9E19E}"/>
              </a:ext>
            </a:extLst>
          </p:cNvPr>
          <p:cNvSpPr/>
          <p:nvPr/>
        </p:nvSpPr>
        <p:spPr>
          <a:xfrm>
            <a:off x="6032500" y="4808444"/>
            <a:ext cx="3832894" cy="272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D93F4BE5-BD8E-23E8-7771-FA3279792E8D}"/>
              </a:ext>
            </a:extLst>
          </p:cNvPr>
          <p:cNvSpPr/>
          <p:nvPr/>
        </p:nvSpPr>
        <p:spPr>
          <a:xfrm>
            <a:off x="8318500" y="7161759"/>
            <a:ext cx="914400" cy="272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79857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EED85D8-8603-31E3-6352-FC2173915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7" t="68201"/>
          <a:stretch/>
        </p:blipFill>
        <p:spPr bwMode="auto">
          <a:xfrm>
            <a:off x="469899" y="1495425"/>
            <a:ext cx="965944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29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126" y="2469047"/>
            <a:ext cx="8165004" cy="4542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936" y="798027"/>
            <a:ext cx="7760455" cy="4308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07799"/>
            <a:r>
              <a:rPr spc="-19" dirty="0"/>
              <a:t>Servlets의 </a:t>
            </a:r>
            <a:r>
              <a:rPr spc="-33" dirty="0"/>
              <a:t>개요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2766" y="1557854"/>
            <a:ext cx="7113150" cy="7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76">
              <a:tabLst>
                <a:tab pos="334734" algn="l"/>
              </a:tabLst>
            </a:pPr>
            <a:r>
              <a:rPr sz="1367" spc="-14" dirty="0">
                <a:solidFill>
                  <a:srgbClr val="3333CC"/>
                </a:solidFill>
                <a:latin typeface="Wingdings"/>
                <a:cs typeface="Wingdings"/>
              </a:rPr>
              <a:t></a:t>
            </a:r>
            <a:r>
              <a:rPr sz="1367" spc="-14" dirty="0">
                <a:solidFill>
                  <a:srgbClr val="3333CC"/>
                </a:solidFill>
                <a:latin typeface="Times New Roman"/>
                <a:cs typeface="Times New Roman"/>
              </a:rPr>
              <a:t>	</a:t>
            </a:r>
            <a:r>
              <a:rPr sz="2263" spc="-14" dirty="0">
                <a:latin typeface="맑은 고딕"/>
                <a:cs typeface="맑은 고딕"/>
              </a:rPr>
              <a:t>서블릿</a:t>
            </a:r>
            <a:r>
              <a:rPr sz="2263" spc="4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컨테이너의 정의</a:t>
            </a:r>
            <a:r>
              <a:rPr sz="2263" spc="4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및</a:t>
            </a:r>
            <a:r>
              <a:rPr sz="2263" spc="4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역할</a:t>
            </a:r>
            <a:endParaRPr sz="2263">
              <a:latin typeface="맑은 고딕"/>
              <a:cs typeface="맑은 고딕"/>
            </a:endParaRPr>
          </a:p>
          <a:p>
            <a:pPr marL="443117">
              <a:spcBef>
                <a:spcPts val="452"/>
              </a:spcBef>
              <a:tabLst>
                <a:tab pos="711982" algn="l"/>
              </a:tabLst>
            </a:pPr>
            <a:r>
              <a:rPr sz="1038" spc="-10" dirty="0">
                <a:solidFill>
                  <a:srgbClr val="FF0000"/>
                </a:solidFill>
                <a:latin typeface="Wingdings"/>
                <a:cs typeface="Wingdings"/>
              </a:rPr>
              <a:t></a:t>
            </a:r>
            <a:r>
              <a:rPr sz="1038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886" spc="-14" dirty="0">
                <a:latin typeface="맑은 고딕"/>
                <a:cs typeface="맑은 고딕"/>
              </a:rPr>
              <a:t>HTTP </a:t>
            </a:r>
            <a:r>
              <a:rPr sz="1886" spc="-19" dirty="0">
                <a:latin typeface="맑은 고딕"/>
                <a:cs typeface="맑은 고딕"/>
              </a:rPr>
              <a:t>요청에</a:t>
            </a:r>
            <a:r>
              <a:rPr sz="1886" dirty="0">
                <a:latin typeface="맑은 고딕"/>
                <a:cs typeface="맑은 고딕"/>
              </a:rPr>
              <a:t> </a:t>
            </a:r>
            <a:r>
              <a:rPr sz="1886" spc="-19" dirty="0">
                <a:latin typeface="맑은 고딕"/>
                <a:cs typeface="맑은 고딕"/>
              </a:rPr>
              <a:t>의한</a:t>
            </a:r>
            <a:r>
              <a:rPr sz="1886" spc="-4" dirty="0">
                <a:latin typeface="맑은 고딕"/>
                <a:cs typeface="맑은 고딕"/>
              </a:rPr>
              <a:t> </a:t>
            </a:r>
            <a:r>
              <a:rPr sz="1886" spc="-19" dirty="0">
                <a:latin typeface="맑은 고딕"/>
                <a:cs typeface="맑은 고딕"/>
              </a:rPr>
              <a:t>서블릿을</a:t>
            </a:r>
            <a:r>
              <a:rPr sz="1886" dirty="0">
                <a:latin typeface="맑은 고딕"/>
                <a:cs typeface="맑은 고딕"/>
              </a:rPr>
              <a:t> </a:t>
            </a:r>
            <a:r>
              <a:rPr sz="1886" spc="-19" dirty="0">
                <a:latin typeface="맑은 고딕"/>
                <a:cs typeface="맑은 고딕"/>
              </a:rPr>
              <a:t>실행시키며</a:t>
            </a:r>
            <a:r>
              <a:rPr sz="1886" dirty="0">
                <a:latin typeface="맑은 고딕"/>
                <a:cs typeface="맑은 고딕"/>
              </a:rPr>
              <a:t> </a:t>
            </a:r>
            <a:r>
              <a:rPr sz="1886" spc="-19" dirty="0">
                <a:latin typeface="맑은 고딕"/>
                <a:cs typeface="맑은 고딕"/>
              </a:rPr>
              <a:t>관리하는</a:t>
            </a:r>
            <a:r>
              <a:rPr sz="1886" dirty="0">
                <a:latin typeface="맑은 고딕"/>
                <a:cs typeface="맑은 고딕"/>
              </a:rPr>
              <a:t> </a:t>
            </a:r>
            <a:r>
              <a:rPr sz="1886" spc="-19" dirty="0">
                <a:latin typeface="맑은 고딕"/>
                <a:cs typeface="맑은 고딕"/>
              </a:rPr>
              <a:t>프로그램.</a:t>
            </a:r>
            <a:endParaRPr sz="1886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0604" y="3982824"/>
            <a:ext cx="950896" cy="348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76"/>
            <a:r>
              <a:rPr sz="2263" dirty="0">
                <a:latin typeface="Tahoma"/>
                <a:cs typeface="Tahoma"/>
              </a:rPr>
              <a:t>Apache</a:t>
            </a:r>
            <a:endParaRPr sz="2263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5208" y="4191925"/>
            <a:ext cx="940117" cy="348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76"/>
            <a:r>
              <a:rPr sz="2263" spc="-230" dirty="0">
                <a:latin typeface="Tahoma"/>
                <a:cs typeface="Tahoma"/>
              </a:rPr>
              <a:t>T</a:t>
            </a:r>
            <a:r>
              <a:rPr sz="2263" spc="-4" dirty="0">
                <a:latin typeface="Tahoma"/>
                <a:cs typeface="Tahoma"/>
              </a:rPr>
              <a:t>o</a:t>
            </a:r>
            <a:r>
              <a:rPr sz="2263" dirty="0">
                <a:latin typeface="Tahoma"/>
                <a:cs typeface="Tahoma"/>
              </a:rPr>
              <a:t>mcat</a:t>
            </a:r>
            <a:endParaRPr sz="2263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7597" y="4282253"/>
            <a:ext cx="1304187" cy="290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76"/>
            <a:r>
              <a:rPr sz="1886" spc="-19" dirty="0">
                <a:solidFill>
                  <a:srgbClr val="FF0000"/>
                </a:solidFill>
                <a:latin typeface="굴림"/>
                <a:cs typeface="굴림"/>
              </a:rPr>
              <a:t>구현</a:t>
            </a:r>
            <a:r>
              <a:rPr sz="1886" spc="-37" dirty="0">
                <a:solidFill>
                  <a:srgbClr val="FF0000"/>
                </a:solidFill>
                <a:latin typeface="굴림"/>
                <a:cs typeface="굴림"/>
              </a:rPr>
              <a:t> </a:t>
            </a:r>
            <a:r>
              <a:rPr sz="1886" spc="-10" dirty="0">
                <a:solidFill>
                  <a:srgbClr val="FF0000"/>
                </a:solidFill>
                <a:latin typeface="Tahoma"/>
                <a:cs typeface="Tahoma"/>
              </a:rPr>
              <a:t>Servlet</a:t>
            </a:r>
            <a:endParaRPr sz="1886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12333" y="3903222"/>
            <a:ext cx="292215" cy="291018"/>
          </a:xfrm>
          <a:custGeom>
            <a:avLst/>
            <a:gdLst/>
            <a:ahLst/>
            <a:cxnLst/>
            <a:rect l="l" t="t" r="r" b="b"/>
            <a:pathLst>
              <a:path w="309879" h="308610">
                <a:moveTo>
                  <a:pt x="80771" y="27432"/>
                </a:moveTo>
                <a:lnTo>
                  <a:pt x="0" y="0"/>
                </a:lnTo>
                <a:lnTo>
                  <a:pt x="27431" y="80772"/>
                </a:lnTo>
                <a:lnTo>
                  <a:pt x="35813" y="72390"/>
                </a:lnTo>
                <a:lnTo>
                  <a:pt x="35813" y="54102"/>
                </a:lnTo>
                <a:lnTo>
                  <a:pt x="54101" y="36576"/>
                </a:lnTo>
                <a:lnTo>
                  <a:pt x="62878" y="45325"/>
                </a:lnTo>
                <a:lnTo>
                  <a:pt x="80771" y="27432"/>
                </a:lnTo>
                <a:close/>
              </a:path>
              <a:path w="309879" h="308610">
                <a:moveTo>
                  <a:pt x="62878" y="45325"/>
                </a:moveTo>
                <a:lnTo>
                  <a:pt x="54101" y="36576"/>
                </a:lnTo>
                <a:lnTo>
                  <a:pt x="35813" y="54102"/>
                </a:lnTo>
                <a:lnTo>
                  <a:pt x="44971" y="63232"/>
                </a:lnTo>
                <a:lnTo>
                  <a:pt x="62878" y="45325"/>
                </a:lnTo>
                <a:close/>
              </a:path>
              <a:path w="309879" h="308610">
                <a:moveTo>
                  <a:pt x="44971" y="63232"/>
                </a:moveTo>
                <a:lnTo>
                  <a:pt x="35813" y="54102"/>
                </a:lnTo>
                <a:lnTo>
                  <a:pt x="35813" y="72390"/>
                </a:lnTo>
                <a:lnTo>
                  <a:pt x="44971" y="63232"/>
                </a:lnTo>
                <a:close/>
              </a:path>
              <a:path w="309879" h="308610">
                <a:moveTo>
                  <a:pt x="309371" y="291084"/>
                </a:moveTo>
                <a:lnTo>
                  <a:pt x="62878" y="45325"/>
                </a:lnTo>
                <a:lnTo>
                  <a:pt x="44971" y="63232"/>
                </a:lnTo>
                <a:lnTo>
                  <a:pt x="291083" y="308610"/>
                </a:lnTo>
                <a:lnTo>
                  <a:pt x="309371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9" name="object 9"/>
          <p:cNvSpPr/>
          <p:nvPr/>
        </p:nvSpPr>
        <p:spPr>
          <a:xfrm>
            <a:off x="7712333" y="3903222"/>
            <a:ext cx="292215" cy="291018"/>
          </a:xfrm>
          <a:custGeom>
            <a:avLst/>
            <a:gdLst/>
            <a:ahLst/>
            <a:cxnLst/>
            <a:rect l="l" t="t" r="r" b="b"/>
            <a:pathLst>
              <a:path w="309879" h="308610">
                <a:moveTo>
                  <a:pt x="80771" y="27432"/>
                </a:moveTo>
                <a:lnTo>
                  <a:pt x="0" y="0"/>
                </a:lnTo>
                <a:lnTo>
                  <a:pt x="27431" y="80772"/>
                </a:lnTo>
                <a:lnTo>
                  <a:pt x="35813" y="72390"/>
                </a:lnTo>
                <a:lnTo>
                  <a:pt x="35813" y="54102"/>
                </a:lnTo>
                <a:lnTo>
                  <a:pt x="54101" y="36576"/>
                </a:lnTo>
                <a:lnTo>
                  <a:pt x="62878" y="45325"/>
                </a:lnTo>
                <a:lnTo>
                  <a:pt x="80771" y="27432"/>
                </a:lnTo>
                <a:close/>
              </a:path>
              <a:path w="309879" h="308610">
                <a:moveTo>
                  <a:pt x="62878" y="45325"/>
                </a:moveTo>
                <a:lnTo>
                  <a:pt x="54101" y="36576"/>
                </a:lnTo>
                <a:lnTo>
                  <a:pt x="35813" y="54102"/>
                </a:lnTo>
                <a:lnTo>
                  <a:pt x="44971" y="63232"/>
                </a:lnTo>
                <a:lnTo>
                  <a:pt x="62878" y="45325"/>
                </a:lnTo>
                <a:close/>
              </a:path>
              <a:path w="309879" h="308610">
                <a:moveTo>
                  <a:pt x="44971" y="63232"/>
                </a:moveTo>
                <a:lnTo>
                  <a:pt x="35813" y="54102"/>
                </a:lnTo>
                <a:lnTo>
                  <a:pt x="35813" y="72390"/>
                </a:lnTo>
                <a:lnTo>
                  <a:pt x="44971" y="63232"/>
                </a:lnTo>
                <a:close/>
              </a:path>
              <a:path w="309879" h="308610">
                <a:moveTo>
                  <a:pt x="309371" y="291084"/>
                </a:moveTo>
                <a:lnTo>
                  <a:pt x="62878" y="45325"/>
                </a:lnTo>
                <a:lnTo>
                  <a:pt x="44971" y="63232"/>
                </a:lnTo>
                <a:lnTo>
                  <a:pt x="291083" y="308610"/>
                </a:lnTo>
                <a:lnTo>
                  <a:pt x="309371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98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19177" y="4840194"/>
            <a:ext cx="2921000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>
                <a:solidFill>
                  <a:srgbClr val="650033"/>
                </a:solidFill>
                <a:latin typeface="HY견고딕"/>
                <a:cs typeface="HY견고딕"/>
              </a:rPr>
              <a:t>1.</a:t>
            </a:r>
            <a:r>
              <a:rPr sz="3600">
                <a:solidFill>
                  <a:srgbClr val="650033"/>
                </a:solidFill>
                <a:latin typeface="HY견고딕"/>
                <a:cs typeface="HY견고딕"/>
              </a:rPr>
              <a:t>서블릿</a:t>
            </a:r>
            <a:r>
              <a:rPr lang="en-US" sz="3600">
                <a:solidFill>
                  <a:srgbClr val="650033"/>
                </a:solidFill>
                <a:latin typeface="HY견고딕"/>
                <a:cs typeface="HY견고딕"/>
              </a:rPr>
              <a:t> </a:t>
            </a:r>
            <a:r>
              <a:rPr lang="ko-KR" altLang="en-US" sz="3600" b="1">
                <a:solidFill>
                  <a:srgbClr val="650033"/>
                </a:solidFill>
                <a:latin typeface="HY견고딕"/>
                <a:cs typeface="HY견고딕"/>
              </a:rPr>
              <a:t>개요</a:t>
            </a:r>
            <a:endParaRPr sz="3600" b="1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536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936" y="798027"/>
            <a:ext cx="7760455" cy="4308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56898"/>
            <a:r>
              <a:rPr spc="-19" dirty="0"/>
              <a:t>S</a:t>
            </a:r>
            <a:r>
              <a:rPr spc="-23" dirty="0"/>
              <a:t>e</a:t>
            </a:r>
            <a:r>
              <a:rPr spc="-14" dirty="0"/>
              <a:t>rv</a:t>
            </a:r>
            <a:r>
              <a:rPr spc="-19" dirty="0"/>
              <a:t>le</a:t>
            </a:r>
            <a:r>
              <a:rPr spc="-14" dirty="0"/>
              <a:t>t</a:t>
            </a:r>
            <a:r>
              <a:rPr spc="-19" dirty="0"/>
              <a:t>s</a:t>
            </a:r>
            <a:r>
              <a:rPr spc="-33" dirty="0"/>
              <a:t>의</a:t>
            </a:r>
            <a:r>
              <a:rPr dirty="0"/>
              <a:t> </a:t>
            </a:r>
            <a:r>
              <a:rPr spc="-33" dirty="0"/>
              <a:t>실행</a:t>
            </a:r>
            <a:r>
              <a:rPr dirty="0"/>
              <a:t> </a:t>
            </a:r>
            <a:r>
              <a:rPr spc="-33" dirty="0"/>
              <a:t>과정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765" y="1557854"/>
            <a:ext cx="5079625" cy="348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333" indent="-323356">
              <a:buClr>
                <a:srgbClr val="3333CC"/>
              </a:buClr>
              <a:buSzPct val="60416"/>
              <a:buFont typeface="Wingdings"/>
              <a:buChar char=""/>
              <a:tabLst>
                <a:tab pos="335333" algn="l"/>
              </a:tabLst>
            </a:pPr>
            <a:r>
              <a:rPr sz="2263" spc="-4" dirty="0">
                <a:latin typeface="맑은 고딕"/>
                <a:cs typeface="맑은 고딕"/>
              </a:rPr>
              <a:t>Servlet에</a:t>
            </a:r>
            <a:r>
              <a:rPr sz="2263" dirty="0">
                <a:latin typeface="맑은 고딕"/>
                <a:cs typeface="맑은 고딕"/>
              </a:rPr>
              <a:t>서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H</a:t>
            </a:r>
            <a:r>
              <a:rPr sz="2263" spc="-4" dirty="0">
                <a:latin typeface="맑은 고딕"/>
                <a:cs typeface="맑은 고딕"/>
              </a:rPr>
              <a:t>TT</a:t>
            </a:r>
            <a:r>
              <a:rPr sz="2263" dirty="0">
                <a:latin typeface="맑은 고딕"/>
                <a:cs typeface="맑은 고딕"/>
              </a:rPr>
              <a:t>P</a:t>
            </a:r>
            <a:r>
              <a:rPr sz="2263" spc="-4" dirty="0">
                <a:latin typeface="맑은 고딕"/>
                <a:cs typeface="맑은 고딕"/>
              </a:rPr>
              <a:t> Reques</a:t>
            </a:r>
            <a:r>
              <a:rPr sz="2263" dirty="0">
                <a:latin typeface="맑은 고딕"/>
                <a:cs typeface="맑은 고딕"/>
              </a:rPr>
              <a:t>t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처리 과정</a:t>
            </a:r>
            <a:endParaRPr sz="2263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1900" y="2126685"/>
            <a:ext cx="8674066" cy="4997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7" name="object 7"/>
          <p:cNvSpPr/>
          <p:nvPr/>
        </p:nvSpPr>
        <p:spPr>
          <a:xfrm>
            <a:off x="4736054" y="4281904"/>
            <a:ext cx="0" cy="379639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0"/>
                </a:moveTo>
                <a:lnTo>
                  <a:pt x="0" y="402336"/>
                </a:lnTo>
              </a:path>
            </a:pathLst>
          </a:custGeom>
          <a:ln w="27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73810" y="7127590"/>
            <a:ext cx="2011970" cy="16927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809"/>
            <a:fld id="{81D60167-4931-47E6-BA6A-407CBD079E47}" type="slidenum">
              <a:rPr dirty="0"/>
              <a:pPr marL="95809"/>
              <a:t>20</a:t>
            </a:fld>
            <a:endParaRPr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3061CF3A-E15A-BDE4-28FA-43659EFE08EC}"/>
              </a:ext>
            </a:extLst>
          </p:cNvPr>
          <p:cNvSpPr txBox="1"/>
          <p:nvPr/>
        </p:nvSpPr>
        <p:spPr>
          <a:xfrm>
            <a:off x="7556500" y="3400425"/>
            <a:ext cx="2490411" cy="232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256" marR="4791" indent="-462878"/>
            <a:r>
              <a:rPr lang="ko-KR" altLang="en-US" sz="1509" spc="-4" dirty="0">
                <a:latin typeface="Tahoma"/>
                <a:cs typeface="Tahoma"/>
              </a:rPr>
              <a:t>또는 </a:t>
            </a:r>
            <a:r>
              <a:rPr lang="ko-KR" altLang="en-US" sz="1509" spc="-4" dirty="0" err="1">
                <a:latin typeface="Tahoma"/>
                <a:cs typeface="Tahoma"/>
              </a:rPr>
              <a:t>서블렛</a:t>
            </a:r>
            <a:r>
              <a:rPr lang="ko-KR" altLang="en-US" sz="1509" spc="-4" dirty="0">
                <a:latin typeface="Tahoma"/>
                <a:cs typeface="Tahoma"/>
              </a:rPr>
              <a:t> </a:t>
            </a:r>
            <a:r>
              <a:rPr lang="en-US" altLang="ko-KR" sz="1509" spc="-4" dirty="0">
                <a:latin typeface="Tahoma"/>
                <a:cs typeface="Tahoma"/>
              </a:rPr>
              <a:t>URL </a:t>
            </a:r>
            <a:r>
              <a:rPr lang="ko-KR" altLang="en-US" sz="1509" spc="-4" dirty="0">
                <a:latin typeface="Tahoma"/>
                <a:cs typeface="Tahoma"/>
              </a:rPr>
              <a:t>입력</a:t>
            </a:r>
            <a:endParaRPr sz="1509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936" y="798027"/>
            <a:ext cx="7760455" cy="4308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56898"/>
            <a:r>
              <a:rPr spc="-19" dirty="0"/>
              <a:t>S</a:t>
            </a:r>
            <a:r>
              <a:rPr spc="-23" dirty="0"/>
              <a:t>e</a:t>
            </a:r>
            <a:r>
              <a:rPr spc="-14" dirty="0"/>
              <a:t>rv</a:t>
            </a:r>
            <a:r>
              <a:rPr spc="-19" dirty="0"/>
              <a:t>le</a:t>
            </a:r>
            <a:r>
              <a:rPr spc="-14" dirty="0"/>
              <a:t>t</a:t>
            </a:r>
            <a:r>
              <a:rPr spc="-19" dirty="0"/>
              <a:t>s</a:t>
            </a:r>
            <a:r>
              <a:rPr spc="-33" dirty="0"/>
              <a:t>의</a:t>
            </a:r>
            <a:r>
              <a:rPr dirty="0"/>
              <a:t> </a:t>
            </a:r>
            <a:r>
              <a:rPr spc="-33" dirty="0"/>
              <a:t>실행</a:t>
            </a:r>
            <a:r>
              <a:rPr dirty="0"/>
              <a:t> </a:t>
            </a:r>
            <a:r>
              <a:rPr spc="-33" dirty="0"/>
              <a:t>과정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765" y="1557854"/>
            <a:ext cx="5079625" cy="348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333" indent="-323356">
              <a:buClr>
                <a:srgbClr val="3333CC"/>
              </a:buClr>
              <a:buSzPct val="60416"/>
              <a:buFont typeface="Wingdings"/>
              <a:buChar char=""/>
              <a:tabLst>
                <a:tab pos="335333" algn="l"/>
              </a:tabLst>
            </a:pPr>
            <a:r>
              <a:rPr sz="2263" spc="-4" dirty="0">
                <a:latin typeface="맑은 고딕"/>
                <a:cs typeface="맑은 고딕"/>
              </a:rPr>
              <a:t>Servlet에</a:t>
            </a:r>
            <a:r>
              <a:rPr sz="2263" dirty="0">
                <a:latin typeface="맑은 고딕"/>
                <a:cs typeface="맑은 고딕"/>
              </a:rPr>
              <a:t>서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H</a:t>
            </a:r>
            <a:r>
              <a:rPr sz="2263" spc="-4" dirty="0">
                <a:latin typeface="맑은 고딕"/>
                <a:cs typeface="맑은 고딕"/>
              </a:rPr>
              <a:t>TT</a:t>
            </a:r>
            <a:r>
              <a:rPr sz="2263" dirty="0">
                <a:latin typeface="맑은 고딕"/>
                <a:cs typeface="맑은 고딕"/>
              </a:rPr>
              <a:t>P</a:t>
            </a:r>
            <a:r>
              <a:rPr sz="2263" spc="-4" dirty="0">
                <a:latin typeface="맑은 고딕"/>
                <a:cs typeface="맑은 고딕"/>
              </a:rPr>
              <a:t> Reques</a:t>
            </a:r>
            <a:r>
              <a:rPr sz="2263" dirty="0">
                <a:latin typeface="맑은 고딕"/>
                <a:cs typeface="맑은 고딕"/>
              </a:rPr>
              <a:t>t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처리 과정</a:t>
            </a:r>
            <a:endParaRPr sz="2263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7442" y="1990972"/>
            <a:ext cx="8149196" cy="2381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5" name="object 5"/>
          <p:cNvSpPr/>
          <p:nvPr/>
        </p:nvSpPr>
        <p:spPr>
          <a:xfrm>
            <a:off x="1120978" y="4385375"/>
            <a:ext cx="8157098" cy="2458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5"/>
          </a:p>
        </p:txBody>
      </p:sp>
      <p:sp>
        <p:nvSpPr>
          <p:cNvPr id="6" name="object 6"/>
          <p:cNvSpPr txBox="1"/>
          <p:nvPr/>
        </p:nvSpPr>
        <p:spPr>
          <a:xfrm>
            <a:off x="7173103" y="3665354"/>
            <a:ext cx="2490411" cy="232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256" marR="4791" indent="-462878"/>
            <a:r>
              <a:rPr sz="1509" spc="-4" dirty="0">
                <a:latin typeface="Tahoma"/>
                <a:cs typeface="Tahoma"/>
              </a:rPr>
              <a:t>D</a:t>
            </a:r>
            <a:r>
              <a:rPr sz="1509" dirty="0">
                <a:latin typeface="Tahoma"/>
                <a:cs typeface="Tahoma"/>
              </a:rPr>
              <a:t>D : </a:t>
            </a:r>
            <a:r>
              <a:rPr lang="ko-KR" altLang="en-US" sz="1509" spc="-4" dirty="0" err="1">
                <a:latin typeface="Tahoma"/>
                <a:cs typeface="Tahoma"/>
              </a:rPr>
              <a:t>서블렛</a:t>
            </a:r>
            <a:r>
              <a:rPr lang="ko-KR" altLang="en-US" sz="1509" spc="-4" dirty="0">
                <a:latin typeface="Tahoma"/>
                <a:cs typeface="Tahoma"/>
              </a:rPr>
              <a:t> 설정</a:t>
            </a:r>
            <a:endParaRPr sz="1509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484420" y="6297079"/>
            <a:ext cx="2011970" cy="16927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809"/>
            <a:fld id="{81D60167-4931-47E6-BA6A-407CBD079E47}" type="slidenum">
              <a:rPr dirty="0"/>
              <a:pPr marL="95809"/>
              <a:t>21</a:t>
            </a:fld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8A6681-5EFD-6CEE-D479-4BEE7D2A5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391" y="4039512"/>
            <a:ext cx="3215498" cy="19075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10E5BA8-C201-17B2-6EE1-5CB6B8FF016F}"/>
              </a:ext>
            </a:extLst>
          </p:cNvPr>
          <p:cNvSpPr/>
          <p:nvPr/>
        </p:nvSpPr>
        <p:spPr>
          <a:xfrm>
            <a:off x="8690650" y="3817132"/>
            <a:ext cx="238226" cy="232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936" y="798027"/>
            <a:ext cx="7760455" cy="43088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56898"/>
            <a:r>
              <a:rPr spc="-19" dirty="0"/>
              <a:t>S</a:t>
            </a:r>
            <a:r>
              <a:rPr spc="-23" dirty="0"/>
              <a:t>e</a:t>
            </a:r>
            <a:r>
              <a:rPr spc="-14" dirty="0"/>
              <a:t>rv</a:t>
            </a:r>
            <a:r>
              <a:rPr spc="-19" dirty="0"/>
              <a:t>le</a:t>
            </a:r>
            <a:r>
              <a:rPr spc="-14" dirty="0"/>
              <a:t>t</a:t>
            </a:r>
            <a:r>
              <a:rPr spc="-19" dirty="0"/>
              <a:t>s</a:t>
            </a:r>
            <a:r>
              <a:rPr spc="-33" dirty="0"/>
              <a:t>의</a:t>
            </a:r>
            <a:r>
              <a:rPr dirty="0"/>
              <a:t> </a:t>
            </a:r>
            <a:r>
              <a:rPr spc="-33" dirty="0"/>
              <a:t>실행</a:t>
            </a:r>
            <a:r>
              <a:rPr dirty="0"/>
              <a:t> </a:t>
            </a:r>
            <a:r>
              <a:rPr spc="-33" dirty="0"/>
              <a:t>과정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2765" y="1557854"/>
            <a:ext cx="5079625" cy="348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333" indent="-323356">
              <a:buClr>
                <a:srgbClr val="3333CC"/>
              </a:buClr>
              <a:buSzPct val="60416"/>
              <a:buFont typeface="Wingdings"/>
              <a:buChar char=""/>
              <a:tabLst>
                <a:tab pos="335333" algn="l"/>
              </a:tabLst>
            </a:pPr>
            <a:r>
              <a:rPr sz="2263" spc="-4" dirty="0">
                <a:latin typeface="맑은 고딕"/>
                <a:cs typeface="맑은 고딕"/>
              </a:rPr>
              <a:t>Servlet에</a:t>
            </a:r>
            <a:r>
              <a:rPr sz="2263" dirty="0">
                <a:latin typeface="맑은 고딕"/>
                <a:cs typeface="맑은 고딕"/>
              </a:rPr>
              <a:t>서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H</a:t>
            </a:r>
            <a:r>
              <a:rPr sz="2263" spc="-4" dirty="0">
                <a:latin typeface="맑은 고딕"/>
                <a:cs typeface="맑은 고딕"/>
              </a:rPr>
              <a:t>TT</a:t>
            </a:r>
            <a:r>
              <a:rPr sz="2263" dirty="0">
                <a:latin typeface="맑은 고딕"/>
                <a:cs typeface="맑은 고딕"/>
              </a:rPr>
              <a:t>P</a:t>
            </a:r>
            <a:r>
              <a:rPr sz="2263" spc="-4" dirty="0">
                <a:latin typeface="맑은 고딕"/>
                <a:cs typeface="맑은 고딕"/>
              </a:rPr>
              <a:t> Reques</a:t>
            </a:r>
            <a:r>
              <a:rPr sz="2263" dirty="0">
                <a:latin typeface="맑은 고딕"/>
                <a:cs typeface="맑은 고딕"/>
              </a:rPr>
              <a:t>t</a:t>
            </a:r>
            <a:r>
              <a:rPr sz="2263" spc="10" dirty="0">
                <a:latin typeface="맑은 고딕"/>
                <a:cs typeface="맑은 고딕"/>
              </a:rPr>
              <a:t> </a:t>
            </a:r>
            <a:r>
              <a:rPr sz="2263" dirty="0">
                <a:latin typeface="맑은 고딕"/>
                <a:cs typeface="맑은 고딕"/>
              </a:rPr>
              <a:t>처리 과정</a:t>
            </a:r>
            <a:endParaRPr sz="226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0019" y="5274952"/>
            <a:ext cx="822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587" algn="r">
              <a:lnSpc>
                <a:spcPts val="1131"/>
              </a:lnSpc>
            </a:pPr>
            <a:r>
              <a:rPr sz="990" dirty="0">
                <a:latin typeface="굴림"/>
                <a:cs typeface="굴림"/>
              </a:rPr>
              <a:t>7</a:t>
            </a:r>
            <a:endParaRPr sz="99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0019" y="2143465"/>
            <a:ext cx="8227518" cy="4695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98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1579" y="843299"/>
            <a:ext cx="9449650" cy="4031616"/>
          </a:xfrm>
        </p:spPr>
        <p:txBody>
          <a:bodyPr/>
          <a:lstStyle/>
          <a:p>
            <a:r>
              <a:rPr lang="en-US" altLang="ko-KR" dirty="0" err="1"/>
              <a:t>HttpServletRequest</a:t>
            </a:r>
            <a:endParaRPr lang="en-US" altLang="ko-KR" dirty="0"/>
          </a:p>
          <a:p>
            <a:pPr lvl="1"/>
            <a:r>
              <a:rPr lang="en-US" altLang="ko-KR" sz="2000" dirty="0"/>
              <a:t>HTTP </a:t>
            </a:r>
            <a:r>
              <a:rPr lang="ko-KR" altLang="en-US" sz="2000" dirty="0"/>
              <a:t>프로토콜의 </a:t>
            </a:r>
            <a:r>
              <a:rPr lang="en-US" altLang="ko-KR" sz="2000" dirty="0"/>
              <a:t>request </a:t>
            </a:r>
            <a:r>
              <a:rPr lang="ko-KR" altLang="en-US" sz="2000" dirty="0"/>
              <a:t>정보를 </a:t>
            </a:r>
            <a:r>
              <a:rPr lang="ko-KR" altLang="en-US" sz="2000" dirty="0" err="1"/>
              <a:t>서블릿에</a:t>
            </a:r>
            <a:r>
              <a:rPr lang="ko-KR" altLang="en-US" sz="2000" dirty="0"/>
              <a:t> 전달하기 위한 목적으로 사용함</a:t>
            </a:r>
            <a:r>
              <a:rPr lang="en-US" altLang="ko-KR" sz="2000" dirty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/>
              <a:t>이때 사용하는 클래스에는 헤더 정보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파라미터</a:t>
            </a:r>
            <a:r>
              <a:rPr lang="en-US" altLang="ko-KR" sz="2000" dirty="0"/>
              <a:t>, </a:t>
            </a:r>
            <a:r>
              <a:rPr lang="ko-KR" altLang="en-US" sz="2000" dirty="0"/>
              <a:t>쿠키</a:t>
            </a:r>
            <a:r>
              <a:rPr lang="en-US" altLang="ko-KR" sz="2000" dirty="0"/>
              <a:t>, URL, URI </a:t>
            </a:r>
            <a:r>
              <a:rPr lang="ko-KR" altLang="en-US" sz="2000" dirty="0"/>
              <a:t>등의 정보를 읽어 들이는 </a:t>
            </a:r>
            <a:r>
              <a:rPr lang="ko-KR" altLang="en-US" sz="2000" dirty="0" err="1"/>
              <a:t>메서드와</a:t>
            </a:r>
            <a:r>
              <a:rPr lang="ko-KR" altLang="en-US" sz="2000" dirty="0"/>
              <a:t> </a:t>
            </a:r>
            <a:r>
              <a:rPr lang="en-US" altLang="ko-KR" sz="2000" dirty="0"/>
              <a:t>HTTP Body</a:t>
            </a:r>
            <a:r>
              <a:rPr lang="ko-KR" altLang="en-US" sz="2000" dirty="0"/>
              <a:t>의 </a:t>
            </a:r>
            <a:r>
              <a:rPr lang="en-US" altLang="ko-KR" sz="2000" dirty="0"/>
              <a:t>Stream</a:t>
            </a:r>
            <a:r>
              <a:rPr lang="ko-KR" altLang="en-US" sz="2000" dirty="0"/>
              <a:t>을 읽어 들이는 </a:t>
            </a:r>
            <a:r>
              <a:rPr lang="ko-KR" altLang="en-US" sz="2000" dirty="0" err="1"/>
              <a:t>메서드를</a:t>
            </a:r>
            <a:r>
              <a:rPr lang="ko-KR" altLang="en-US" sz="2000" dirty="0"/>
              <a:t> 가지고 있음</a:t>
            </a:r>
            <a:r>
              <a:rPr lang="en-US" altLang="ko-KR" sz="2000" dirty="0"/>
              <a:t> </a:t>
            </a:r>
          </a:p>
          <a:p>
            <a:pPr lvl="1"/>
            <a:r>
              <a:rPr lang="ko-KR" altLang="en-US" sz="2000" dirty="0" err="1"/>
              <a:t>서블릿</a:t>
            </a:r>
            <a:r>
              <a:rPr lang="ko-KR" altLang="en-US" sz="2000" dirty="0"/>
              <a:t> 컨테이너에서 생성되고 클라이언트 요청이 </a:t>
            </a:r>
            <a:r>
              <a:rPr lang="en-US" altLang="ko-KR" sz="2000" dirty="0" err="1"/>
              <a:t>doGet</a:t>
            </a:r>
            <a:r>
              <a:rPr lang="en-US" altLang="ko-KR" sz="2000" dirty="0"/>
              <a:t>( ), </a:t>
            </a:r>
            <a:r>
              <a:rPr lang="en-US" altLang="ko-KR" sz="2000" dirty="0" err="1"/>
              <a:t>doPost</a:t>
            </a:r>
            <a:r>
              <a:rPr lang="en-US" altLang="ko-KR" sz="2000" dirty="0"/>
              <a:t>( )</a:t>
            </a:r>
            <a:r>
              <a:rPr lang="ko-KR" altLang="en-US" sz="2000" dirty="0"/>
              <a:t>로 전달될 때 인자로 함께 전달됨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서블릿에서</a:t>
            </a:r>
            <a:r>
              <a:rPr lang="ko-KR" altLang="en-US" sz="2000" dirty="0"/>
              <a:t> 클라이언트와 연결해 처리할 작업은 모두 </a:t>
            </a:r>
            <a:r>
              <a:rPr lang="en-US" altLang="ko-KR" sz="2000" dirty="0" err="1"/>
              <a:t>HttpServletRequest</a:t>
            </a:r>
            <a:r>
              <a:rPr lang="ko-KR" altLang="en-US" sz="2000" dirty="0"/>
              <a:t>를 통해야 함</a:t>
            </a:r>
          </a:p>
        </p:txBody>
      </p:sp>
    </p:spTree>
    <p:extLst>
      <p:ext uri="{BB962C8B-B14F-4D97-AF65-F5344CB8AC3E}">
        <p14:creationId xmlns:p14="http://schemas.microsoft.com/office/powerpoint/2010/main" val="948706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97801"/>
          </a:xfrm>
        </p:spPr>
        <p:txBody>
          <a:bodyPr/>
          <a:lstStyle/>
          <a:p>
            <a:r>
              <a:rPr lang="en-US" altLang="ko-KR" dirty="0" err="1"/>
              <a:t>HttpServletRequest</a:t>
            </a:r>
            <a:r>
              <a:rPr lang="ko-KR" altLang="en-US" dirty="0"/>
              <a:t>의 주요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970413" y="1399161"/>
            <a:ext cx="6752575" cy="5639393"/>
            <a:chOff x="1865542" y="1268760"/>
            <a:chExt cx="6123242" cy="5113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542" y="1268760"/>
              <a:ext cx="6111417" cy="2925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251" y="4198228"/>
              <a:ext cx="6103533" cy="2184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282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7261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 err="1"/>
              <a:t>HttpServletResponse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HttpServletRequest</a:t>
            </a:r>
            <a:r>
              <a:rPr lang="ko-KR" altLang="en-US" sz="2000" dirty="0"/>
              <a:t>와 마찬가지로 클라이언트와 연결된 처리가 가능함</a:t>
            </a:r>
            <a:endParaRPr lang="en-US" altLang="ko-KR" sz="2000" dirty="0"/>
          </a:p>
          <a:p>
            <a:pPr lvl="1"/>
            <a:r>
              <a:rPr lang="ko-KR" altLang="en-US" sz="2000" dirty="0"/>
              <a:t>다만 클라이언트에서 서버로 전달하는 것과 관련된 것이 아니라 서버에서 클라이언트로 전달하려는 목적을 위한 기능으로 구성됨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서블릿</a:t>
            </a:r>
            <a:r>
              <a:rPr lang="ko-KR" altLang="en-US" sz="2000" dirty="0"/>
              <a:t> 컨테이너는 요청 클라이언트에 응답을 보내기 위한 </a:t>
            </a:r>
            <a:r>
              <a:rPr lang="en-US" altLang="ko-KR" sz="2000" dirty="0" err="1"/>
              <a:t>HttpServletResponse</a:t>
            </a:r>
            <a:r>
              <a:rPr lang="en-US" altLang="ko-KR" sz="2000" dirty="0"/>
              <a:t> </a:t>
            </a:r>
            <a:r>
              <a:rPr lang="ko-KR" altLang="en-US" sz="2000" dirty="0"/>
              <a:t>객체를 생성하여 </a:t>
            </a:r>
            <a:r>
              <a:rPr lang="ko-KR" altLang="en-US" sz="2000" dirty="0" err="1"/>
              <a:t>서블릿에</a:t>
            </a:r>
            <a:r>
              <a:rPr lang="ko-KR" altLang="en-US" sz="2000" dirty="0"/>
              <a:t> 전달함</a:t>
            </a:r>
            <a:r>
              <a:rPr lang="en-US" altLang="ko-KR" sz="2000" dirty="0"/>
              <a:t> </a:t>
            </a:r>
          </a:p>
          <a:p>
            <a:pPr lvl="1"/>
            <a:r>
              <a:rPr lang="ko-KR" altLang="en-US" sz="2000" dirty="0" err="1"/>
              <a:t>서블릿은</a:t>
            </a:r>
            <a:r>
              <a:rPr lang="ko-KR" altLang="en-US" sz="2000" dirty="0"/>
              <a:t> 해당 객체를 이용하여 </a:t>
            </a:r>
            <a:r>
              <a:rPr lang="en-US" altLang="ko-KR" sz="2000" dirty="0"/>
              <a:t>content type, </a:t>
            </a:r>
            <a:r>
              <a:rPr lang="ko-KR" altLang="en-US" sz="2000" dirty="0"/>
              <a:t>응답 코드</a:t>
            </a:r>
            <a:r>
              <a:rPr lang="en-US" altLang="ko-KR" sz="2000" dirty="0"/>
              <a:t>, </a:t>
            </a:r>
            <a:r>
              <a:rPr lang="ko-KR" altLang="en-US" sz="2000" dirty="0"/>
              <a:t>응답 메시지 등을 전송할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80980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397801"/>
          </a:xfrm>
        </p:spPr>
        <p:txBody>
          <a:bodyPr/>
          <a:lstStyle/>
          <a:p>
            <a:r>
              <a:rPr lang="en-US" altLang="ko-KR" dirty="0" err="1"/>
              <a:t>HttpServletResponse</a:t>
            </a:r>
            <a:r>
              <a:rPr lang="ko-KR" altLang="en-US" dirty="0"/>
              <a:t>의 주요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0" y="1637387"/>
            <a:ext cx="7466101" cy="334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58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19176" y="4840194"/>
            <a:ext cx="621372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 dirty="0">
                <a:solidFill>
                  <a:srgbClr val="650033"/>
                </a:solidFill>
                <a:latin typeface="HY견고딕"/>
                <a:cs typeface="HY견고딕"/>
              </a:rPr>
              <a:t>3.</a:t>
            </a:r>
            <a:r>
              <a:rPr sz="3600" dirty="0">
                <a:solidFill>
                  <a:srgbClr val="650033"/>
                </a:solidFill>
                <a:latin typeface="HY견고딕"/>
                <a:cs typeface="HY견고딕"/>
              </a:rPr>
              <a:t>서블릿</a:t>
            </a:r>
            <a:r>
              <a:rPr lang="en-US" sz="3600" dirty="0">
                <a:solidFill>
                  <a:srgbClr val="650033"/>
                </a:solidFill>
                <a:latin typeface="HY견고딕"/>
                <a:cs typeface="HY견고딕"/>
              </a:rPr>
              <a:t> </a:t>
            </a:r>
            <a:r>
              <a:rPr lang="ko-KR" alt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프로그래밍 </a:t>
            </a:r>
            <a:r>
              <a:rPr lang="en-US" altLang="ko-KR" sz="3600" b="1" dirty="0">
                <a:solidFill>
                  <a:srgbClr val="650033"/>
                </a:solidFill>
                <a:latin typeface="HY견고딕"/>
                <a:cs typeface="HY견고딕"/>
              </a:rPr>
              <a:t>2</a:t>
            </a:r>
            <a:endParaRPr sz="3600" b="1" dirty="0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9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생성한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0DBCE-3096-F756-4239-DA3B2E45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670246"/>
            <a:ext cx="5438381" cy="5686425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003301" y="3171825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1877060" y="328612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4109720" y="602170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558184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입력</a:t>
            </a:r>
            <a:r>
              <a:rPr lang="en-US" altLang="ko-KR" dirty="0"/>
              <a:t>. </a:t>
            </a:r>
            <a:r>
              <a:rPr lang="ko-KR" altLang="en-US" dirty="0"/>
              <a:t>패키지와</a:t>
            </a:r>
            <a:r>
              <a:rPr lang="en-US" altLang="ko-KR" dirty="0"/>
              <a:t> </a:t>
            </a:r>
            <a:r>
              <a:rPr lang="ko-KR" altLang="en-US" dirty="0"/>
              <a:t>클래스 이름을 입력하고 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/>
              <a:t>HundredServlet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Superclass:</a:t>
            </a:r>
            <a:r>
              <a:rPr lang="ko-KR" altLang="en-US" dirty="0"/>
              <a:t> 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있음</a:t>
            </a:r>
            <a:r>
              <a:rPr lang="en-US" altLang="ko-KR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DC238-A335-2743-A7BD-DF3FA11A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82" y="2997199"/>
            <a:ext cx="5686425" cy="4286250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5B47E06-66BF-E8EE-0A8A-5937C0F1F4A6}"/>
              </a:ext>
            </a:extLst>
          </p:cNvPr>
          <p:cNvSpPr/>
          <p:nvPr/>
        </p:nvSpPr>
        <p:spPr>
          <a:xfrm>
            <a:off x="1449001" y="4941647"/>
            <a:ext cx="5653405" cy="1049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FCDA040-EC2E-2133-2FDB-8402487F5C7E}"/>
              </a:ext>
            </a:extLst>
          </p:cNvPr>
          <p:cNvSpPr/>
          <p:nvPr/>
        </p:nvSpPr>
        <p:spPr>
          <a:xfrm>
            <a:off x="3670300" y="6719552"/>
            <a:ext cx="1157605" cy="414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0638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9241" y="3672078"/>
            <a:ext cx="1321435" cy="100330"/>
          </a:xfrm>
          <a:custGeom>
            <a:avLst/>
            <a:gdLst/>
            <a:ahLst/>
            <a:cxnLst/>
            <a:rect l="l" t="t" r="r" b="b"/>
            <a:pathLst>
              <a:path w="1321435" h="100329">
                <a:moveTo>
                  <a:pt x="1301951" y="49184"/>
                </a:moveTo>
                <a:lnTo>
                  <a:pt x="1293547" y="44310"/>
                </a:lnTo>
                <a:lnTo>
                  <a:pt x="0" y="52578"/>
                </a:lnTo>
                <a:lnTo>
                  <a:pt x="0" y="61722"/>
                </a:lnTo>
                <a:lnTo>
                  <a:pt x="1293440" y="54206"/>
                </a:lnTo>
                <a:lnTo>
                  <a:pt x="1301951" y="49184"/>
                </a:lnTo>
                <a:close/>
              </a:path>
              <a:path w="1321435" h="100329">
                <a:moveTo>
                  <a:pt x="1321308" y="48768"/>
                </a:moveTo>
                <a:lnTo>
                  <a:pt x="1237488" y="762"/>
                </a:lnTo>
                <a:lnTo>
                  <a:pt x="1235202" y="0"/>
                </a:lnTo>
                <a:lnTo>
                  <a:pt x="1232154" y="762"/>
                </a:lnTo>
                <a:lnTo>
                  <a:pt x="1230630" y="3048"/>
                </a:lnTo>
                <a:lnTo>
                  <a:pt x="1229868" y="5334"/>
                </a:lnTo>
                <a:lnTo>
                  <a:pt x="1230630" y="8382"/>
                </a:lnTo>
                <a:lnTo>
                  <a:pt x="1232916" y="9144"/>
                </a:lnTo>
                <a:lnTo>
                  <a:pt x="1293440" y="44248"/>
                </a:lnTo>
                <a:lnTo>
                  <a:pt x="1311402" y="44196"/>
                </a:lnTo>
                <a:lnTo>
                  <a:pt x="1311402" y="54675"/>
                </a:lnTo>
                <a:lnTo>
                  <a:pt x="1321308" y="48768"/>
                </a:lnTo>
                <a:close/>
              </a:path>
              <a:path w="1321435" h="100329">
                <a:moveTo>
                  <a:pt x="1311402" y="54675"/>
                </a:moveTo>
                <a:lnTo>
                  <a:pt x="1311402" y="54102"/>
                </a:lnTo>
                <a:lnTo>
                  <a:pt x="1293440" y="54206"/>
                </a:lnTo>
                <a:lnTo>
                  <a:pt x="1232916" y="89916"/>
                </a:lnTo>
                <a:lnTo>
                  <a:pt x="1230630" y="91440"/>
                </a:lnTo>
                <a:lnTo>
                  <a:pt x="1229868" y="94488"/>
                </a:lnTo>
                <a:lnTo>
                  <a:pt x="1232916" y="99060"/>
                </a:lnTo>
                <a:lnTo>
                  <a:pt x="1235964" y="99822"/>
                </a:lnTo>
                <a:lnTo>
                  <a:pt x="1238250" y="98298"/>
                </a:lnTo>
                <a:lnTo>
                  <a:pt x="1311402" y="54675"/>
                </a:lnTo>
                <a:close/>
              </a:path>
              <a:path w="1321435" h="100329">
                <a:moveTo>
                  <a:pt x="1309116" y="54115"/>
                </a:moveTo>
                <a:lnTo>
                  <a:pt x="1309116" y="53340"/>
                </a:lnTo>
                <a:lnTo>
                  <a:pt x="1301951" y="49184"/>
                </a:lnTo>
                <a:lnTo>
                  <a:pt x="1293440" y="54206"/>
                </a:lnTo>
                <a:lnTo>
                  <a:pt x="1309116" y="54115"/>
                </a:lnTo>
                <a:close/>
              </a:path>
              <a:path w="1321435" h="100329">
                <a:moveTo>
                  <a:pt x="1311402" y="54102"/>
                </a:moveTo>
                <a:lnTo>
                  <a:pt x="1311402" y="44196"/>
                </a:lnTo>
                <a:lnTo>
                  <a:pt x="1293547" y="44310"/>
                </a:lnTo>
                <a:lnTo>
                  <a:pt x="1301951" y="49184"/>
                </a:lnTo>
                <a:lnTo>
                  <a:pt x="1309116" y="44958"/>
                </a:lnTo>
                <a:lnTo>
                  <a:pt x="1309116" y="54115"/>
                </a:lnTo>
                <a:lnTo>
                  <a:pt x="1311402" y="54102"/>
                </a:lnTo>
                <a:close/>
              </a:path>
              <a:path w="1321435" h="100329">
                <a:moveTo>
                  <a:pt x="1309116" y="53340"/>
                </a:moveTo>
                <a:lnTo>
                  <a:pt x="1309116" y="44958"/>
                </a:lnTo>
                <a:lnTo>
                  <a:pt x="1301951" y="49184"/>
                </a:lnTo>
                <a:lnTo>
                  <a:pt x="1309116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99289" y="3672078"/>
            <a:ext cx="1321435" cy="100330"/>
          </a:xfrm>
          <a:custGeom>
            <a:avLst/>
            <a:gdLst/>
            <a:ahLst/>
            <a:cxnLst/>
            <a:rect l="l" t="t" r="r" b="b"/>
            <a:pathLst>
              <a:path w="1321434" h="100329">
                <a:moveTo>
                  <a:pt x="1301988" y="49205"/>
                </a:moveTo>
                <a:lnTo>
                  <a:pt x="1293547" y="44310"/>
                </a:lnTo>
                <a:lnTo>
                  <a:pt x="0" y="52578"/>
                </a:lnTo>
                <a:lnTo>
                  <a:pt x="762" y="61722"/>
                </a:lnTo>
                <a:lnTo>
                  <a:pt x="1293598" y="54205"/>
                </a:lnTo>
                <a:lnTo>
                  <a:pt x="1301988" y="49205"/>
                </a:lnTo>
                <a:close/>
              </a:path>
              <a:path w="1321434" h="100329">
                <a:moveTo>
                  <a:pt x="1321308" y="48768"/>
                </a:moveTo>
                <a:lnTo>
                  <a:pt x="1237488" y="762"/>
                </a:lnTo>
                <a:lnTo>
                  <a:pt x="1235202" y="0"/>
                </a:lnTo>
                <a:lnTo>
                  <a:pt x="1232154" y="762"/>
                </a:lnTo>
                <a:lnTo>
                  <a:pt x="1231392" y="3048"/>
                </a:lnTo>
                <a:lnTo>
                  <a:pt x="1229868" y="5334"/>
                </a:lnTo>
                <a:lnTo>
                  <a:pt x="1230630" y="8382"/>
                </a:lnTo>
                <a:lnTo>
                  <a:pt x="1232916" y="9144"/>
                </a:lnTo>
                <a:lnTo>
                  <a:pt x="1293547" y="44310"/>
                </a:lnTo>
                <a:lnTo>
                  <a:pt x="1311402" y="44196"/>
                </a:lnTo>
                <a:lnTo>
                  <a:pt x="1311402" y="54675"/>
                </a:lnTo>
                <a:lnTo>
                  <a:pt x="1321308" y="48768"/>
                </a:lnTo>
                <a:close/>
              </a:path>
              <a:path w="1321434" h="100329">
                <a:moveTo>
                  <a:pt x="1311402" y="54675"/>
                </a:moveTo>
                <a:lnTo>
                  <a:pt x="1311402" y="54102"/>
                </a:lnTo>
                <a:lnTo>
                  <a:pt x="1293547" y="54236"/>
                </a:lnTo>
                <a:lnTo>
                  <a:pt x="1233678" y="89916"/>
                </a:lnTo>
                <a:lnTo>
                  <a:pt x="1231392" y="91440"/>
                </a:lnTo>
                <a:lnTo>
                  <a:pt x="1230630" y="94488"/>
                </a:lnTo>
                <a:lnTo>
                  <a:pt x="1231392" y="96774"/>
                </a:lnTo>
                <a:lnTo>
                  <a:pt x="1232916" y="99060"/>
                </a:lnTo>
                <a:lnTo>
                  <a:pt x="1235964" y="99822"/>
                </a:lnTo>
                <a:lnTo>
                  <a:pt x="1238250" y="98298"/>
                </a:lnTo>
                <a:lnTo>
                  <a:pt x="1311402" y="54675"/>
                </a:lnTo>
                <a:close/>
              </a:path>
              <a:path w="1321434" h="100329">
                <a:moveTo>
                  <a:pt x="1311402" y="54102"/>
                </a:moveTo>
                <a:lnTo>
                  <a:pt x="1311402" y="44196"/>
                </a:lnTo>
                <a:lnTo>
                  <a:pt x="1293547" y="44310"/>
                </a:lnTo>
                <a:lnTo>
                  <a:pt x="1301988" y="49205"/>
                </a:lnTo>
                <a:lnTo>
                  <a:pt x="1309116" y="44958"/>
                </a:lnTo>
                <a:lnTo>
                  <a:pt x="1309116" y="54115"/>
                </a:lnTo>
                <a:lnTo>
                  <a:pt x="1311402" y="54102"/>
                </a:lnTo>
                <a:close/>
              </a:path>
              <a:path w="1321434" h="100329">
                <a:moveTo>
                  <a:pt x="1309116" y="54115"/>
                </a:moveTo>
                <a:lnTo>
                  <a:pt x="1309116" y="53340"/>
                </a:lnTo>
                <a:lnTo>
                  <a:pt x="1301988" y="49205"/>
                </a:lnTo>
                <a:lnTo>
                  <a:pt x="1293598" y="54205"/>
                </a:lnTo>
                <a:lnTo>
                  <a:pt x="1309116" y="54115"/>
                </a:lnTo>
                <a:close/>
              </a:path>
              <a:path w="1321434" h="100329">
                <a:moveTo>
                  <a:pt x="1309116" y="53340"/>
                </a:moveTo>
                <a:lnTo>
                  <a:pt x="1309116" y="44958"/>
                </a:lnTo>
                <a:lnTo>
                  <a:pt x="1301988" y="49205"/>
                </a:lnTo>
                <a:lnTo>
                  <a:pt x="1309116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38790" y="1778615"/>
            <a:ext cx="8072120" cy="1756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서블릿이란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클래스로부터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만들어진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객체이다.</a:t>
            </a:r>
            <a:endParaRPr sz="1600">
              <a:latin typeface="HY견고딕"/>
              <a:cs typeface="HY견고딕"/>
            </a:endParaRPr>
          </a:p>
          <a:p>
            <a:pPr marL="195580" marR="5080" indent="-183515" algn="just">
              <a:lnSpc>
                <a:spcPct val="150000"/>
              </a:lnSpc>
              <a:spcBef>
                <a:spcPts val="6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웹 컨테이너는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가지고 서블릿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객체를 만든 다음 그 객체를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초기화해서 웹 서비스를 할 수 있는 상태로 </a:t>
            </a:r>
            <a:r>
              <a:rPr sz="1600" spc="-5" dirty="0">
                <a:latin typeface="HY견고딕"/>
                <a:cs typeface="HY견고딕"/>
              </a:rPr>
              <a:t>만드는데</a:t>
            </a:r>
            <a:r>
              <a:rPr sz="1600" dirty="0">
                <a:latin typeface="HY견고딕"/>
                <a:cs typeface="HY견고딕"/>
              </a:rPr>
              <a:t>,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이 </a:t>
            </a:r>
            <a:r>
              <a:rPr sz="1600" spc="-5" dirty="0">
                <a:latin typeface="HY견고딕"/>
                <a:cs typeface="HY견고딕"/>
              </a:rPr>
              <a:t>작업</a:t>
            </a:r>
            <a:r>
              <a:rPr sz="1600" dirty="0">
                <a:latin typeface="HY견고딕"/>
                <a:cs typeface="HY견고딕"/>
              </a:rPr>
              <a:t>을 </a:t>
            </a:r>
            <a:r>
              <a:rPr sz="1600" spc="-5" dirty="0">
                <a:latin typeface="HY견고딕"/>
                <a:cs typeface="HY견고딕"/>
              </a:rPr>
              <a:t>거</a:t>
            </a:r>
            <a:r>
              <a:rPr sz="1600" dirty="0">
                <a:latin typeface="HY견고딕"/>
                <a:cs typeface="HY견고딕"/>
              </a:rPr>
              <a:t>친 </a:t>
            </a:r>
            <a:r>
              <a:rPr sz="1600" spc="-5" dirty="0">
                <a:latin typeface="HY견고딕"/>
                <a:cs typeface="HY견고딕"/>
              </a:rPr>
              <a:t>서블</a:t>
            </a:r>
            <a:r>
              <a:rPr sz="1600" dirty="0">
                <a:latin typeface="HY견고딕"/>
                <a:cs typeface="HY견고딕"/>
              </a:rPr>
              <a:t>릿</a:t>
            </a:r>
            <a:r>
              <a:rPr sz="1600" spc="-5" dirty="0">
                <a:latin typeface="HY견고딕"/>
                <a:cs typeface="HY견고딕"/>
              </a:rPr>
              <a:t> 객체</a:t>
            </a:r>
            <a:r>
              <a:rPr sz="1600" dirty="0">
                <a:latin typeface="HY견고딕"/>
                <a:cs typeface="HY견고딕"/>
              </a:rPr>
              <a:t>만 </a:t>
            </a:r>
            <a:r>
              <a:rPr sz="1600" spc="-5" dirty="0">
                <a:latin typeface="HY견고딕"/>
                <a:cs typeface="HY견고딕"/>
              </a:rPr>
              <a:t>서블릿이라고 </a:t>
            </a:r>
            <a:r>
              <a:rPr sz="1600" dirty="0">
                <a:latin typeface="HY견고딕"/>
                <a:cs typeface="HY견고딕"/>
              </a:rPr>
              <a:t>할 수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있다.</a:t>
            </a:r>
            <a:endParaRPr sz="1600">
              <a:latin typeface="HY견고딕"/>
              <a:cs typeface="HY견고딕"/>
            </a:endParaRPr>
          </a:p>
          <a:p>
            <a:pPr marL="2149475">
              <a:lnSpc>
                <a:spcPct val="100000"/>
              </a:lnSpc>
              <a:spcBef>
                <a:spcPts val="1230"/>
              </a:spcBef>
              <a:tabLst>
                <a:tab pos="4986020" algn="l"/>
              </a:tabLst>
            </a:pPr>
            <a:r>
              <a:rPr sz="1200" dirty="0">
                <a:latin typeface="휴먼매직체"/>
                <a:cs typeface="휴먼매직체"/>
              </a:rPr>
              <a:t>인스턴스화	초기화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</a:t>
            </a:fld>
            <a:r>
              <a:rPr spc="-10"/>
              <a:t>/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1438790" y="4773458"/>
            <a:ext cx="8158480" cy="104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인스턴스화</a:t>
            </a:r>
            <a:r>
              <a:rPr sz="1600" spc="-5" dirty="0">
                <a:latin typeface="HY견고딕"/>
                <a:cs typeface="HY견고딕"/>
              </a:rPr>
              <a:t>(</a:t>
            </a:r>
            <a:r>
              <a:rPr sz="1600" b="1" dirty="0">
                <a:latin typeface="Times New Roman"/>
                <a:cs typeface="Times New Roman"/>
              </a:rPr>
              <a:t>instantiatio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HY견고딕"/>
                <a:cs typeface="HY견고딕"/>
              </a:rPr>
              <a:t>)</a:t>
            </a:r>
            <a:r>
              <a:rPr sz="1600" dirty="0">
                <a:latin typeface="HY견고딕"/>
                <a:cs typeface="HY견고딕"/>
              </a:rPr>
              <a:t>란</a:t>
            </a:r>
            <a:r>
              <a:rPr sz="1600" spc="15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클래스</a:t>
            </a:r>
            <a:r>
              <a:rPr sz="1600" dirty="0">
                <a:latin typeface="HY견고딕"/>
                <a:cs typeface="HY견고딕"/>
              </a:rPr>
              <a:t>를</a:t>
            </a:r>
            <a:r>
              <a:rPr sz="1600" spc="-5" dirty="0">
                <a:latin typeface="HY견고딕"/>
                <a:cs typeface="HY견고딕"/>
              </a:rPr>
              <a:t> 가지</a:t>
            </a:r>
            <a:r>
              <a:rPr sz="1600" dirty="0">
                <a:latin typeface="HY견고딕"/>
                <a:cs typeface="HY견고딕"/>
              </a:rPr>
              <a:t>고 </a:t>
            </a:r>
            <a:r>
              <a:rPr sz="1600" spc="-5" dirty="0">
                <a:latin typeface="HY견고딕"/>
                <a:cs typeface="HY견고딕"/>
              </a:rPr>
              <a:t>객체</a:t>
            </a:r>
            <a:r>
              <a:rPr sz="1600" dirty="0">
                <a:latin typeface="HY견고딕"/>
                <a:cs typeface="HY견고딕"/>
              </a:rPr>
              <a:t>를 </a:t>
            </a:r>
            <a:r>
              <a:rPr sz="1600" spc="-5" dirty="0">
                <a:latin typeface="HY견고딕"/>
                <a:cs typeface="HY견고딕"/>
              </a:rPr>
              <a:t>만드</a:t>
            </a:r>
            <a:r>
              <a:rPr sz="1600" dirty="0">
                <a:latin typeface="HY견고딕"/>
                <a:cs typeface="HY견고딕"/>
              </a:rPr>
              <a:t>는</a:t>
            </a:r>
            <a:r>
              <a:rPr sz="1600" spc="-5" dirty="0">
                <a:latin typeface="HY견고딕"/>
                <a:cs typeface="HY견고딕"/>
              </a:rPr>
              <a:t> 행위</a:t>
            </a:r>
            <a:r>
              <a:rPr sz="1600" dirty="0">
                <a:latin typeface="HY견고딕"/>
                <a:cs typeface="HY견고딕"/>
              </a:rPr>
              <a:t>를 </a:t>
            </a:r>
            <a:r>
              <a:rPr sz="1600" spc="-5" dirty="0">
                <a:latin typeface="HY견고딕"/>
                <a:cs typeface="HY견고딕"/>
              </a:rPr>
              <a:t>말한다.</a:t>
            </a:r>
            <a:endParaRPr sz="1600">
              <a:latin typeface="HY견고딕"/>
              <a:cs typeface="HY견고딕"/>
            </a:endParaRPr>
          </a:p>
          <a:p>
            <a:pPr marL="195580" marR="5080" indent="-183515">
              <a:lnSpc>
                <a:spcPct val="150000"/>
              </a:lnSpc>
              <a:spcBef>
                <a:spcPts val="6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멀티스레드</a:t>
            </a:r>
            <a:r>
              <a:rPr sz="1600" spc="-5" dirty="0">
                <a:latin typeface="HY견고딕"/>
                <a:cs typeface="HY견고딕"/>
              </a:rPr>
              <a:t>(</a:t>
            </a:r>
            <a:r>
              <a:rPr sz="1600" b="1" spc="-5" dirty="0">
                <a:latin typeface="Times New Roman"/>
                <a:cs typeface="Times New Roman"/>
              </a:rPr>
              <a:t>multith</a:t>
            </a:r>
            <a:r>
              <a:rPr sz="1600" b="1" spc="-30" dirty="0">
                <a:latin typeface="Times New Roman"/>
                <a:cs typeface="Times New Roman"/>
              </a:rPr>
              <a:t>r</a:t>
            </a:r>
            <a:r>
              <a:rPr sz="1600" b="1" spc="-5" dirty="0">
                <a:latin typeface="Times New Roman"/>
                <a:cs typeface="Times New Roman"/>
              </a:rPr>
              <a:t>ead</a:t>
            </a:r>
            <a:r>
              <a:rPr sz="1600" spc="-5" dirty="0">
                <a:latin typeface="HY견고딕"/>
                <a:cs typeface="HY견고딕"/>
              </a:rPr>
              <a:t>)</a:t>
            </a:r>
            <a:r>
              <a:rPr sz="1600" dirty="0">
                <a:latin typeface="HY견고딕"/>
                <a:cs typeface="HY견고딕"/>
              </a:rPr>
              <a:t>란</a:t>
            </a:r>
            <a:r>
              <a:rPr sz="1600" spc="15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프로그램</a:t>
            </a:r>
            <a:r>
              <a:rPr sz="1600" dirty="0">
                <a:latin typeface="HY견고딕"/>
                <a:cs typeface="HY견고딕"/>
              </a:rPr>
              <a:t>의</a:t>
            </a:r>
            <a:r>
              <a:rPr sz="1600" spc="-5" dirty="0">
                <a:latin typeface="HY견고딕"/>
                <a:cs typeface="HY견고딕"/>
              </a:rPr>
              <a:t> 실</a:t>
            </a:r>
            <a:r>
              <a:rPr sz="1600" dirty="0">
                <a:latin typeface="HY견고딕"/>
                <a:cs typeface="HY견고딕"/>
              </a:rPr>
              <a:t>행 </a:t>
            </a:r>
            <a:r>
              <a:rPr sz="1600" spc="-5" dirty="0">
                <a:latin typeface="HY견고딕"/>
                <a:cs typeface="HY견고딕"/>
              </a:rPr>
              <a:t>흐름</a:t>
            </a:r>
            <a:r>
              <a:rPr sz="1600" dirty="0">
                <a:latin typeface="HY견고딕"/>
                <a:cs typeface="HY견고딕"/>
              </a:rPr>
              <a:t>이 </a:t>
            </a:r>
            <a:r>
              <a:rPr sz="1600" spc="-5" dirty="0">
                <a:latin typeface="HY견고딕"/>
                <a:cs typeface="HY견고딕"/>
              </a:rPr>
              <a:t>여</a:t>
            </a:r>
            <a:r>
              <a:rPr sz="1600" dirty="0">
                <a:latin typeface="HY견고딕"/>
                <a:cs typeface="HY견고딕"/>
              </a:rPr>
              <a:t>러 </a:t>
            </a:r>
            <a:r>
              <a:rPr sz="1600" spc="-5" dirty="0">
                <a:latin typeface="HY견고딕"/>
                <a:cs typeface="HY견고딕"/>
              </a:rPr>
              <a:t>갈래(</a:t>
            </a:r>
            <a:r>
              <a:rPr sz="1600" b="1" dirty="0">
                <a:latin typeface="Times New Roman"/>
                <a:cs typeface="Times New Roman"/>
              </a:rPr>
              <a:t>th</a:t>
            </a:r>
            <a:r>
              <a:rPr sz="1600" b="1" spc="-30" dirty="0">
                <a:latin typeface="Times New Roman"/>
                <a:cs typeface="Times New Roman"/>
              </a:rPr>
              <a:t>r</a:t>
            </a:r>
            <a:r>
              <a:rPr sz="1600" b="1" dirty="0">
                <a:latin typeface="Times New Roman"/>
                <a:cs typeface="Times New Roman"/>
              </a:rPr>
              <a:t>ea</a:t>
            </a:r>
            <a:r>
              <a:rPr sz="1600" b="1" spc="-5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HY견고딕"/>
                <a:cs typeface="HY견고딕"/>
              </a:rPr>
              <a:t>)</a:t>
            </a:r>
            <a:r>
              <a:rPr sz="1600" dirty="0">
                <a:latin typeface="HY견고딕"/>
                <a:cs typeface="HY견고딕"/>
              </a:rPr>
              <a:t>로 </a:t>
            </a:r>
            <a:r>
              <a:rPr sz="1600" spc="-5" dirty="0">
                <a:latin typeface="HY견고딕"/>
                <a:cs typeface="HY견고딕"/>
              </a:rPr>
              <a:t>나눠져</a:t>
            </a:r>
            <a:r>
              <a:rPr sz="1600" dirty="0">
                <a:latin typeface="HY견고딕"/>
                <a:cs typeface="HY견고딕"/>
              </a:rPr>
              <a:t>서 </a:t>
            </a:r>
            <a:r>
              <a:rPr sz="1600" spc="-5" dirty="0">
                <a:latin typeface="HY견고딕"/>
                <a:cs typeface="HY견고딕"/>
              </a:rPr>
              <a:t>동시 </a:t>
            </a:r>
            <a:r>
              <a:rPr sz="1600" dirty="0">
                <a:latin typeface="HY견고딕"/>
                <a:cs typeface="HY견고딕"/>
              </a:rPr>
              <a:t>에 실행되는 것을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말한다.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서블릿이란</a:t>
            </a:r>
            <a:r>
              <a:rPr lang="en-US" altLang="ko-KR" b="1"/>
              <a:t>?</a:t>
            </a:r>
            <a:endParaRPr b="1" dirty="0"/>
          </a:p>
        </p:txBody>
      </p:sp>
      <p:sp>
        <p:nvSpPr>
          <p:cNvPr id="11" name="object 11"/>
          <p:cNvSpPr txBox="1"/>
          <p:nvPr/>
        </p:nvSpPr>
        <p:spPr>
          <a:xfrm>
            <a:off x="1860689" y="3549396"/>
            <a:ext cx="1371600" cy="38100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0830">
              <a:lnSpc>
                <a:spcPct val="100000"/>
              </a:lnSpc>
            </a:pPr>
            <a:r>
              <a:rPr sz="1100" spc="-15" dirty="0">
                <a:latin typeface="맑은 고딕"/>
                <a:cs typeface="맑은 고딕"/>
              </a:rPr>
              <a:t>서블릿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spc="-15" dirty="0">
                <a:latin typeface="맑은 고딕"/>
                <a:cs typeface="맑은 고딕"/>
              </a:rPr>
              <a:t>클래스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7689" y="3549396"/>
            <a:ext cx="1371600" cy="38100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8140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서블릿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객체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51827" y="3549396"/>
            <a:ext cx="1371600" cy="38100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9584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서블릿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3681" y="4124893"/>
            <a:ext cx="303720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-1]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서블릿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0" dirty="0">
                <a:latin typeface="HY견고딕"/>
                <a:cs typeface="HY견고딕"/>
              </a:rPr>
              <a:t>클래스,</a:t>
            </a:r>
            <a:r>
              <a:rPr sz="1100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서블릿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0" dirty="0">
                <a:latin typeface="HY견고딕"/>
                <a:cs typeface="HY견고딕"/>
              </a:rPr>
              <a:t>객체,</a:t>
            </a:r>
            <a:r>
              <a:rPr sz="1100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서블릿</a:t>
            </a:r>
            <a:endParaRPr sz="1100">
              <a:latin typeface="HY견고딕"/>
              <a:cs typeface="HY견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/>
              <a:t>[Create Servlet]</a:t>
            </a:r>
            <a:r>
              <a:rPr lang="ko-KR" altLang="en-US" dirty="0"/>
              <a:t> 창에 정보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/>
              <a:t>애너테이션에</a:t>
            </a:r>
            <a:r>
              <a:rPr lang="ko-KR" altLang="en-US" dirty="0"/>
              <a:t> 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나타냄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&lt;Description&gt;: </a:t>
            </a:r>
            <a:r>
              <a:rPr lang="ko-KR" altLang="en-US" dirty="0" err="1"/>
              <a:t>서블릿에</a:t>
            </a:r>
            <a:r>
              <a:rPr lang="ko-KR" altLang="en-US" dirty="0"/>
              <a:t> 대한 설명을 간단하게 기술하기 위해 </a:t>
            </a:r>
            <a:r>
              <a:rPr lang="en-US" altLang="ko-KR" dirty="0"/>
              <a:t>'My second servlet’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&lt;Initialization parameters&gt;: </a:t>
            </a:r>
            <a:r>
              <a:rPr lang="ko-KR" altLang="en-US" dirty="0" err="1"/>
              <a:t>서블릿에</a:t>
            </a:r>
            <a:r>
              <a:rPr lang="ko-KR" altLang="en-US" dirty="0"/>
              <a:t> 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&lt;URL mappings&gt;: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호출하기 위한 </a:t>
            </a:r>
            <a:r>
              <a:rPr lang="en-US" altLang="ko-KR" dirty="0"/>
              <a:t>URL</a:t>
            </a:r>
            <a:r>
              <a:rPr lang="ko-KR" altLang="en-US" dirty="0"/>
              <a:t>을 지정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CD7E6-6933-45D4-7544-931BB3B5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39" y="3250526"/>
            <a:ext cx="4191000" cy="4071658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39A33F55-9C4F-0FE7-6F94-B244C69156A8}"/>
              </a:ext>
            </a:extLst>
          </p:cNvPr>
          <p:cNvSpPr/>
          <p:nvPr/>
        </p:nvSpPr>
        <p:spPr>
          <a:xfrm>
            <a:off x="1044519" y="5762626"/>
            <a:ext cx="117798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4B324E3B-B2DD-CFF2-AD8B-C72DDC541211}"/>
              </a:ext>
            </a:extLst>
          </p:cNvPr>
          <p:cNvSpPr/>
          <p:nvPr/>
        </p:nvSpPr>
        <p:spPr>
          <a:xfrm>
            <a:off x="4508500" y="606742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3EE7D8-ADD8-56E9-7037-33293F9F8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2" t="583"/>
          <a:stretch/>
        </p:blipFill>
        <p:spPr>
          <a:xfrm>
            <a:off x="5956300" y="3466496"/>
            <a:ext cx="4078582" cy="3967735"/>
          </a:xfrm>
          <a:prstGeom prst="rect">
            <a:avLst/>
          </a:prstGeom>
        </p:spPr>
      </p:pic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782CA10-5DF8-93F4-68B4-8AE6254D7ACD}"/>
              </a:ext>
            </a:extLst>
          </p:cNvPr>
          <p:cNvSpPr/>
          <p:nvPr/>
        </p:nvSpPr>
        <p:spPr>
          <a:xfrm>
            <a:off x="7235552" y="490535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A869DDA2-2E4F-F8BD-41BB-1F5DE9677D38}"/>
              </a:ext>
            </a:extLst>
          </p:cNvPr>
          <p:cNvSpPr/>
          <p:nvPr/>
        </p:nvSpPr>
        <p:spPr>
          <a:xfrm>
            <a:off x="7327900" y="5329567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19856C6-941D-7317-899F-8BE629ABFA51}"/>
              </a:ext>
            </a:extLst>
          </p:cNvPr>
          <p:cNvSpPr/>
          <p:nvPr/>
        </p:nvSpPr>
        <p:spPr>
          <a:xfrm>
            <a:off x="7615571" y="6958926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90820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17212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/>
              <a:t> 서블릿 생성의 </a:t>
            </a:r>
            <a:r>
              <a:rPr lang="ko-KR" altLang="en-US" dirty="0"/>
              <a:t>마지막 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있음</a:t>
            </a:r>
            <a:r>
              <a:rPr lang="en-US" altLang="ko-KR" dirty="0"/>
              <a:t>. ‘Constructors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다음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/>
              <a:t>클릭하여  서블릿 생성을 </a:t>
            </a:r>
            <a:r>
              <a:rPr lang="ko-KR" altLang="en-US" dirty="0"/>
              <a:t>마무리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2828519"/>
            <a:ext cx="3608913" cy="373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926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416166"/>
            <a:ext cx="4361180" cy="648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계산 결과를 웹 브라우저로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출력하는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코드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2146439" y="2397251"/>
            <a:ext cx="0" cy="3143250"/>
          </a:xfrm>
          <a:custGeom>
            <a:avLst/>
            <a:gdLst/>
            <a:ahLst/>
            <a:cxnLst/>
            <a:rect l="l" t="t" r="r" b="b"/>
            <a:pathLst>
              <a:path h="3143250">
                <a:moveTo>
                  <a:pt x="0" y="0"/>
                </a:moveTo>
                <a:lnTo>
                  <a:pt x="0" y="31432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3839" y="2397251"/>
            <a:ext cx="0" cy="3143250"/>
          </a:xfrm>
          <a:custGeom>
            <a:avLst/>
            <a:gdLst/>
            <a:ahLst/>
            <a:cxnLst/>
            <a:rect l="l" t="t" r="r" b="b"/>
            <a:pathLst>
              <a:path h="3143250">
                <a:moveTo>
                  <a:pt x="0" y="0"/>
                </a:moveTo>
                <a:lnTo>
                  <a:pt x="0" y="31432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7295" y="2406395"/>
            <a:ext cx="5886450" cy="0"/>
          </a:xfrm>
          <a:custGeom>
            <a:avLst/>
            <a:gdLst/>
            <a:ahLst/>
            <a:cxnLst/>
            <a:rect l="l" t="t" r="r" b="b"/>
            <a:pathLst>
              <a:path w="5886450">
                <a:moveTo>
                  <a:pt x="0" y="0"/>
                </a:moveTo>
                <a:lnTo>
                  <a:pt x="58864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7295" y="5530596"/>
            <a:ext cx="5886450" cy="0"/>
          </a:xfrm>
          <a:custGeom>
            <a:avLst/>
            <a:gdLst/>
            <a:ahLst/>
            <a:cxnLst/>
            <a:rect l="l" t="t" r="r" b="b"/>
            <a:pathLst>
              <a:path w="5886450">
                <a:moveTo>
                  <a:pt x="0" y="0"/>
                </a:moveTo>
                <a:lnTo>
                  <a:pt x="58864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45176" y="2562225"/>
            <a:ext cx="5288915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FR" altLang="ko-KR" sz="1200" b="1">
                <a:latin typeface="Times New Roman"/>
                <a:cs typeface="Times New Roman"/>
              </a:rPr>
              <a:t>@WebServlet("/hundred")</a:t>
            </a:r>
            <a:endParaRPr lang="en-US"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>
                <a:latin typeface="Times New Roman"/>
                <a:cs typeface="Times New Roman"/>
              </a:rPr>
              <a:t>public</a:t>
            </a:r>
            <a:r>
              <a:rPr sz="1200" spc="5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HundredServlet extends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1384300" marR="258445" indent="-11811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public void doGet(HttpServletRequest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request,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HttpServletResponse response) throws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ServletException,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IOException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5080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0;</a:t>
            </a:r>
          </a:p>
          <a:p>
            <a:pPr marL="736600" marR="2730500" indent="-2286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for (int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 = 1; cnt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&lt; 101; cnt++) 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cnt;</a:t>
            </a:r>
          </a:p>
          <a:p>
            <a:pPr marL="508000" marR="2176780">
              <a:lnSpc>
                <a:spcPct val="100000"/>
              </a:lnSpc>
            </a:pP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Print</a:t>
            </a:r>
            <a:r>
              <a:rPr sz="1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riter</a:t>
            </a:r>
            <a:r>
              <a:rPr sz="1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out</a:t>
            </a:r>
            <a:r>
              <a:rPr sz="1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2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esponse.get</a:t>
            </a:r>
            <a:r>
              <a:rPr sz="1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riter(); </a:t>
            </a:r>
            <a:r>
              <a:rPr sz="1200" b="1" dirty="0">
                <a:latin typeface="Times New Roman"/>
                <a:cs typeface="Times New Roman"/>
              </a:rPr>
              <a:t>out.println(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“&lt;HTML&gt;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”);</a:t>
            </a:r>
            <a:endParaRPr sz="1200" dirty="0">
              <a:latin typeface="Times New Roman"/>
              <a:cs typeface="Times New Roman"/>
            </a:endParaRPr>
          </a:p>
          <a:p>
            <a:pPr marL="508000" marR="508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out.println</a:t>
            </a:r>
            <a:r>
              <a:rPr sz="1200" b="1" dirty="0">
                <a:latin typeface="Times New Roman"/>
                <a:cs typeface="Times New Roman"/>
              </a:rPr>
              <a:t>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“&lt;HEAD&gt;&lt;TITLE&gt;Hund</a:t>
            </a:r>
            <a:r>
              <a:rPr sz="1200" b="1" spc="-25" dirty="0">
                <a:latin typeface="Times New Roman"/>
                <a:cs typeface="Times New Roman"/>
              </a:rPr>
              <a:t>r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Servlet&lt;/TITLE&gt;&lt;/HEAD</a:t>
            </a:r>
            <a:r>
              <a:rPr sz="1200" b="1" dirty="0">
                <a:latin typeface="Times New Roman"/>
                <a:cs typeface="Times New Roman"/>
              </a:rPr>
              <a:t>&gt;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”); </a:t>
            </a:r>
            <a:r>
              <a:rPr sz="1200" b="1" dirty="0">
                <a:latin typeface="Times New Roman"/>
                <a:cs typeface="Times New Roman"/>
              </a:rPr>
              <a:t>out.println(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“&lt;BODY&gt;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”);</a:t>
            </a:r>
            <a:endParaRPr sz="1200" dirty="0">
              <a:latin typeface="Times New Roman"/>
              <a:cs typeface="Times New Roman"/>
            </a:endParaRPr>
          </a:p>
          <a:p>
            <a:pPr marL="508000" marR="1762125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out.printf(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“1 + 2 + 3 + ... + 100 = </a:t>
            </a:r>
            <a:r>
              <a:rPr sz="1200" b="1" spc="-15" dirty="0">
                <a:latin typeface="Times New Roman"/>
                <a:cs typeface="Times New Roman"/>
              </a:rPr>
              <a:t>%</a:t>
            </a:r>
            <a:r>
              <a:rPr sz="1200" b="1" dirty="0">
                <a:latin typeface="Times New Roman"/>
                <a:cs typeface="Times New Roman"/>
              </a:rPr>
              <a:t>d ”, total); out.println(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“&lt;/BODY&gt;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”);</a:t>
            </a:r>
            <a:endParaRPr sz="1200" dirty="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out.println(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“&lt;/HTML&gt;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”);</a:t>
            </a:r>
            <a:endParaRPr sz="1200" dirty="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 marL="1270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3" name="object 13"/>
          <p:cNvSpPr/>
          <p:nvPr/>
        </p:nvSpPr>
        <p:spPr>
          <a:xfrm>
            <a:off x="7632827" y="3849623"/>
            <a:ext cx="234315" cy="1229360"/>
          </a:xfrm>
          <a:custGeom>
            <a:avLst/>
            <a:gdLst/>
            <a:ahLst/>
            <a:cxnLst/>
            <a:rect l="l" t="t" r="r" b="b"/>
            <a:pathLst>
              <a:path w="234315" h="1229360">
                <a:moveTo>
                  <a:pt x="119633" y="606291"/>
                </a:moveTo>
                <a:lnTo>
                  <a:pt x="119633" y="595884"/>
                </a:lnTo>
                <a:lnTo>
                  <a:pt x="118871" y="594360"/>
                </a:lnTo>
                <a:lnTo>
                  <a:pt x="118871" y="21335"/>
                </a:lnTo>
                <a:lnTo>
                  <a:pt x="118109" y="19811"/>
                </a:lnTo>
                <a:lnTo>
                  <a:pt x="118109" y="19049"/>
                </a:lnTo>
                <a:lnTo>
                  <a:pt x="117347" y="19049"/>
                </a:lnTo>
                <a:lnTo>
                  <a:pt x="115823" y="16763"/>
                </a:lnTo>
                <a:lnTo>
                  <a:pt x="115061" y="16763"/>
                </a:lnTo>
                <a:lnTo>
                  <a:pt x="115061" y="16001"/>
                </a:lnTo>
                <a:lnTo>
                  <a:pt x="112013" y="14477"/>
                </a:lnTo>
                <a:lnTo>
                  <a:pt x="112013" y="13715"/>
                </a:lnTo>
                <a:lnTo>
                  <a:pt x="111251" y="13715"/>
                </a:lnTo>
                <a:lnTo>
                  <a:pt x="63067" y="3226"/>
                </a:lnTo>
                <a:lnTo>
                  <a:pt x="24081" y="512"/>
                </a:lnTo>
                <a:lnTo>
                  <a:pt x="12191" y="0"/>
                </a:lnTo>
                <a:lnTo>
                  <a:pt x="761" y="0"/>
                </a:lnTo>
                <a:lnTo>
                  <a:pt x="0" y="9906"/>
                </a:lnTo>
                <a:lnTo>
                  <a:pt x="16068" y="10032"/>
                </a:lnTo>
                <a:lnTo>
                  <a:pt x="28619" y="10469"/>
                </a:lnTo>
                <a:lnTo>
                  <a:pt x="67356" y="13310"/>
                </a:lnTo>
                <a:lnTo>
                  <a:pt x="106679" y="22478"/>
                </a:lnTo>
                <a:lnTo>
                  <a:pt x="106679" y="22097"/>
                </a:lnTo>
                <a:lnTo>
                  <a:pt x="108965" y="23812"/>
                </a:lnTo>
                <a:lnTo>
                  <a:pt x="108965" y="23621"/>
                </a:lnTo>
                <a:lnTo>
                  <a:pt x="109727" y="24383"/>
                </a:lnTo>
                <a:lnTo>
                  <a:pt x="109727" y="23621"/>
                </a:lnTo>
                <a:lnTo>
                  <a:pt x="110489" y="25145"/>
                </a:lnTo>
                <a:lnTo>
                  <a:pt x="110489" y="598170"/>
                </a:lnTo>
                <a:lnTo>
                  <a:pt x="111251" y="599694"/>
                </a:lnTo>
                <a:lnTo>
                  <a:pt x="111251" y="600456"/>
                </a:lnTo>
                <a:lnTo>
                  <a:pt x="112013" y="600456"/>
                </a:lnTo>
                <a:lnTo>
                  <a:pt x="113537" y="602742"/>
                </a:lnTo>
                <a:lnTo>
                  <a:pt x="114299" y="603504"/>
                </a:lnTo>
                <a:lnTo>
                  <a:pt x="117347" y="605028"/>
                </a:lnTo>
                <a:lnTo>
                  <a:pt x="118109" y="605790"/>
                </a:lnTo>
                <a:lnTo>
                  <a:pt x="119633" y="606291"/>
                </a:lnTo>
                <a:close/>
              </a:path>
              <a:path w="234315" h="1229360">
                <a:moveTo>
                  <a:pt x="107441" y="1206246"/>
                </a:moveTo>
                <a:lnTo>
                  <a:pt x="63067" y="1216233"/>
                </a:lnTo>
                <a:lnTo>
                  <a:pt x="24081" y="1218835"/>
                </a:lnTo>
                <a:lnTo>
                  <a:pt x="0" y="1219200"/>
                </a:lnTo>
                <a:lnTo>
                  <a:pt x="761" y="1229106"/>
                </a:lnTo>
                <a:lnTo>
                  <a:pt x="44777" y="1227522"/>
                </a:lnTo>
                <a:lnTo>
                  <a:pt x="82688" y="1222944"/>
                </a:lnTo>
                <a:lnTo>
                  <a:pt x="106679" y="1217123"/>
                </a:lnTo>
                <a:lnTo>
                  <a:pt x="106679" y="1207008"/>
                </a:lnTo>
                <a:lnTo>
                  <a:pt x="107441" y="1206246"/>
                </a:lnTo>
                <a:close/>
              </a:path>
              <a:path w="234315" h="1229360">
                <a:moveTo>
                  <a:pt x="107441" y="22859"/>
                </a:moveTo>
                <a:lnTo>
                  <a:pt x="106679" y="22097"/>
                </a:lnTo>
                <a:lnTo>
                  <a:pt x="106679" y="22478"/>
                </a:lnTo>
                <a:lnTo>
                  <a:pt x="107441" y="22859"/>
                </a:lnTo>
                <a:close/>
              </a:path>
              <a:path w="234315" h="1229360">
                <a:moveTo>
                  <a:pt x="109727" y="1204722"/>
                </a:moveTo>
                <a:lnTo>
                  <a:pt x="106679" y="1207008"/>
                </a:lnTo>
                <a:lnTo>
                  <a:pt x="106679" y="1217123"/>
                </a:lnTo>
                <a:lnTo>
                  <a:pt x="107441" y="1216914"/>
                </a:lnTo>
                <a:lnTo>
                  <a:pt x="108965" y="1216304"/>
                </a:lnTo>
                <a:lnTo>
                  <a:pt x="108965" y="1205484"/>
                </a:lnTo>
                <a:lnTo>
                  <a:pt x="109727" y="1204722"/>
                </a:lnTo>
                <a:close/>
              </a:path>
              <a:path w="234315" h="1229360">
                <a:moveTo>
                  <a:pt x="109727" y="24383"/>
                </a:moveTo>
                <a:lnTo>
                  <a:pt x="108965" y="23621"/>
                </a:lnTo>
                <a:lnTo>
                  <a:pt x="108965" y="23812"/>
                </a:lnTo>
                <a:lnTo>
                  <a:pt x="109727" y="24383"/>
                </a:lnTo>
                <a:close/>
              </a:path>
              <a:path w="234315" h="1229360">
                <a:moveTo>
                  <a:pt x="110489" y="1203960"/>
                </a:moveTo>
                <a:lnTo>
                  <a:pt x="108965" y="1205484"/>
                </a:lnTo>
                <a:lnTo>
                  <a:pt x="108965" y="1216304"/>
                </a:lnTo>
                <a:lnTo>
                  <a:pt x="109727" y="1215999"/>
                </a:lnTo>
                <a:lnTo>
                  <a:pt x="109727" y="1205484"/>
                </a:lnTo>
                <a:lnTo>
                  <a:pt x="110489" y="1203960"/>
                </a:lnTo>
                <a:close/>
              </a:path>
              <a:path w="234315" h="1229360">
                <a:moveTo>
                  <a:pt x="110489" y="25145"/>
                </a:moveTo>
                <a:lnTo>
                  <a:pt x="109727" y="23621"/>
                </a:lnTo>
                <a:lnTo>
                  <a:pt x="109727" y="24383"/>
                </a:lnTo>
                <a:lnTo>
                  <a:pt x="110489" y="25145"/>
                </a:lnTo>
                <a:close/>
              </a:path>
              <a:path w="234315" h="1229360">
                <a:moveTo>
                  <a:pt x="110489" y="597408"/>
                </a:moveTo>
                <a:lnTo>
                  <a:pt x="110489" y="25145"/>
                </a:lnTo>
                <a:lnTo>
                  <a:pt x="109727" y="24383"/>
                </a:lnTo>
                <a:lnTo>
                  <a:pt x="109727" y="597408"/>
                </a:lnTo>
                <a:lnTo>
                  <a:pt x="110489" y="597408"/>
                </a:lnTo>
                <a:close/>
              </a:path>
              <a:path w="234315" h="1229360">
                <a:moveTo>
                  <a:pt x="110489" y="1203960"/>
                </a:moveTo>
                <a:lnTo>
                  <a:pt x="110489" y="631698"/>
                </a:lnTo>
                <a:lnTo>
                  <a:pt x="109727" y="631698"/>
                </a:lnTo>
                <a:lnTo>
                  <a:pt x="109727" y="1204722"/>
                </a:lnTo>
                <a:lnTo>
                  <a:pt x="110489" y="1203960"/>
                </a:lnTo>
                <a:close/>
              </a:path>
              <a:path w="234315" h="1229360">
                <a:moveTo>
                  <a:pt x="217169" y="619506"/>
                </a:moveTo>
                <a:lnTo>
                  <a:pt x="179006" y="617509"/>
                </a:lnTo>
                <a:lnTo>
                  <a:pt x="153711" y="614549"/>
                </a:lnTo>
                <a:lnTo>
                  <a:pt x="153082" y="614553"/>
                </a:lnTo>
                <a:lnTo>
                  <a:pt x="145693" y="615693"/>
                </a:lnTo>
                <a:lnTo>
                  <a:pt x="133350" y="618352"/>
                </a:lnTo>
                <a:lnTo>
                  <a:pt x="121919" y="621792"/>
                </a:lnTo>
                <a:lnTo>
                  <a:pt x="118109" y="623316"/>
                </a:lnTo>
                <a:lnTo>
                  <a:pt x="117347" y="623316"/>
                </a:lnTo>
                <a:lnTo>
                  <a:pt x="117347" y="624078"/>
                </a:lnTo>
                <a:lnTo>
                  <a:pt x="114299" y="625602"/>
                </a:lnTo>
                <a:lnTo>
                  <a:pt x="114299" y="626364"/>
                </a:lnTo>
                <a:lnTo>
                  <a:pt x="113537" y="626364"/>
                </a:lnTo>
                <a:lnTo>
                  <a:pt x="112013" y="628650"/>
                </a:lnTo>
                <a:lnTo>
                  <a:pt x="111251" y="628650"/>
                </a:lnTo>
                <a:lnTo>
                  <a:pt x="111251" y="629412"/>
                </a:lnTo>
                <a:lnTo>
                  <a:pt x="110489" y="630936"/>
                </a:lnTo>
                <a:lnTo>
                  <a:pt x="110489" y="1203960"/>
                </a:lnTo>
                <a:lnTo>
                  <a:pt x="109727" y="1205484"/>
                </a:lnTo>
                <a:lnTo>
                  <a:pt x="109727" y="1215999"/>
                </a:lnTo>
                <a:lnTo>
                  <a:pt x="111251" y="1215390"/>
                </a:lnTo>
                <a:lnTo>
                  <a:pt x="112013" y="1214628"/>
                </a:lnTo>
                <a:lnTo>
                  <a:pt x="115061" y="1213104"/>
                </a:lnTo>
                <a:lnTo>
                  <a:pt x="115823" y="1212342"/>
                </a:lnTo>
                <a:lnTo>
                  <a:pt x="117347" y="1210056"/>
                </a:lnTo>
                <a:lnTo>
                  <a:pt x="118109" y="1210056"/>
                </a:lnTo>
                <a:lnTo>
                  <a:pt x="118109" y="1209294"/>
                </a:lnTo>
                <a:lnTo>
                  <a:pt x="118871" y="1207770"/>
                </a:lnTo>
                <a:lnTo>
                  <a:pt x="118871" y="634746"/>
                </a:lnTo>
                <a:lnTo>
                  <a:pt x="119633" y="633222"/>
                </a:lnTo>
                <a:lnTo>
                  <a:pt x="119633" y="633984"/>
                </a:lnTo>
                <a:lnTo>
                  <a:pt x="120395" y="633222"/>
                </a:lnTo>
                <a:lnTo>
                  <a:pt x="120395" y="633412"/>
                </a:lnTo>
                <a:lnTo>
                  <a:pt x="122681" y="631698"/>
                </a:lnTo>
                <a:lnTo>
                  <a:pt x="122681" y="632148"/>
                </a:lnTo>
                <a:lnTo>
                  <a:pt x="166324" y="622389"/>
                </a:lnTo>
                <a:lnTo>
                  <a:pt x="204924" y="619898"/>
                </a:lnTo>
                <a:lnTo>
                  <a:pt x="217169" y="619506"/>
                </a:lnTo>
                <a:close/>
              </a:path>
              <a:path w="234315" h="1229360">
                <a:moveTo>
                  <a:pt x="119633" y="595122"/>
                </a:moveTo>
                <a:lnTo>
                  <a:pt x="119633" y="23621"/>
                </a:lnTo>
                <a:lnTo>
                  <a:pt x="118871" y="22097"/>
                </a:lnTo>
                <a:lnTo>
                  <a:pt x="118871" y="594360"/>
                </a:lnTo>
                <a:lnTo>
                  <a:pt x="119633" y="595122"/>
                </a:lnTo>
                <a:close/>
              </a:path>
              <a:path w="234315" h="1229360">
                <a:moveTo>
                  <a:pt x="120395" y="606542"/>
                </a:moveTo>
                <a:lnTo>
                  <a:pt x="120395" y="595884"/>
                </a:lnTo>
                <a:lnTo>
                  <a:pt x="118871" y="594360"/>
                </a:lnTo>
                <a:lnTo>
                  <a:pt x="119633" y="595884"/>
                </a:lnTo>
                <a:lnTo>
                  <a:pt x="119633" y="606291"/>
                </a:lnTo>
                <a:lnTo>
                  <a:pt x="120395" y="606542"/>
                </a:lnTo>
                <a:close/>
              </a:path>
              <a:path w="234315" h="1229360">
                <a:moveTo>
                  <a:pt x="119633" y="633984"/>
                </a:moveTo>
                <a:lnTo>
                  <a:pt x="119633" y="633222"/>
                </a:lnTo>
                <a:lnTo>
                  <a:pt x="118871" y="634746"/>
                </a:lnTo>
                <a:lnTo>
                  <a:pt x="119633" y="633984"/>
                </a:lnTo>
                <a:close/>
              </a:path>
              <a:path w="234315" h="1229360">
                <a:moveTo>
                  <a:pt x="119633" y="1205484"/>
                </a:moveTo>
                <a:lnTo>
                  <a:pt x="119633" y="633984"/>
                </a:lnTo>
                <a:lnTo>
                  <a:pt x="118871" y="634746"/>
                </a:lnTo>
                <a:lnTo>
                  <a:pt x="118871" y="1207008"/>
                </a:lnTo>
                <a:lnTo>
                  <a:pt x="119633" y="1205484"/>
                </a:lnTo>
                <a:close/>
              </a:path>
              <a:path w="234315" h="1229360">
                <a:moveTo>
                  <a:pt x="122681" y="607294"/>
                </a:moveTo>
                <a:lnTo>
                  <a:pt x="122681" y="597408"/>
                </a:lnTo>
                <a:lnTo>
                  <a:pt x="119633" y="595122"/>
                </a:lnTo>
                <a:lnTo>
                  <a:pt x="120395" y="595884"/>
                </a:lnTo>
                <a:lnTo>
                  <a:pt x="120395" y="606542"/>
                </a:lnTo>
                <a:lnTo>
                  <a:pt x="122681" y="607294"/>
                </a:lnTo>
                <a:close/>
              </a:path>
              <a:path w="234315" h="1229360">
                <a:moveTo>
                  <a:pt x="120395" y="633412"/>
                </a:moveTo>
                <a:lnTo>
                  <a:pt x="120395" y="633222"/>
                </a:lnTo>
                <a:lnTo>
                  <a:pt x="119633" y="633984"/>
                </a:lnTo>
                <a:lnTo>
                  <a:pt x="120395" y="633412"/>
                </a:lnTo>
                <a:close/>
              </a:path>
              <a:path w="234315" h="1229360">
                <a:moveTo>
                  <a:pt x="233933" y="617220"/>
                </a:moveTo>
                <a:lnTo>
                  <a:pt x="233933" y="611886"/>
                </a:lnTo>
                <a:lnTo>
                  <a:pt x="231647" y="609600"/>
                </a:lnTo>
                <a:lnTo>
                  <a:pt x="214011" y="609515"/>
                </a:lnTo>
                <a:lnTo>
                  <a:pt x="201289" y="609098"/>
                </a:lnTo>
                <a:lnTo>
                  <a:pt x="163145" y="606262"/>
                </a:lnTo>
                <a:lnTo>
                  <a:pt x="125729" y="598932"/>
                </a:lnTo>
                <a:lnTo>
                  <a:pt x="121919" y="596646"/>
                </a:lnTo>
                <a:lnTo>
                  <a:pt x="122681" y="597408"/>
                </a:lnTo>
                <a:lnTo>
                  <a:pt x="122681" y="607294"/>
                </a:lnTo>
                <a:lnTo>
                  <a:pt x="128806" y="609308"/>
                </a:lnTo>
                <a:lnTo>
                  <a:pt x="141195" y="612266"/>
                </a:lnTo>
                <a:lnTo>
                  <a:pt x="153082" y="614434"/>
                </a:lnTo>
                <a:lnTo>
                  <a:pt x="153711" y="614456"/>
                </a:lnTo>
                <a:lnTo>
                  <a:pt x="158648" y="613694"/>
                </a:lnTo>
                <a:lnTo>
                  <a:pt x="171914" y="612234"/>
                </a:lnTo>
                <a:lnTo>
                  <a:pt x="185192" y="611193"/>
                </a:lnTo>
                <a:lnTo>
                  <a:pt x="198182" y="610450"/>
                </a:lnTo>
                <a:lnTo>
                  <a:pt x="210581" y="609884"/>
                </a:lnTo>
                <a:lnTo>
                  <a:pt x="228599" y="609600"/>
                </a:lnTo>
                <a:lnTo>
                  <a:pt x="228599" y="619506"/>
                </a:lnTo>
                <a:lnTo>
                  <a:pt x="231647" y="619506"/>
                </a:lnTo>
                <a:lnTo>
                  <a:pt x="233933" y="617220"/>
                </a:lnTo>
                <a:close/>
              </a:path>
              <a:path w="234315" h="1229360">
                <a:moveTo>
                  <a:pt x="122681" y="632148"/>
                </a:moveTo>
                <a:lnTo>
                  <a:pt x="122681" y="631698"/>
                </a:lnTo>
                <a:lnTo>
                  <a:pt x="121919" y="632460"/>
                </a:lnTo>
                <a:lnTo>
                  <a:pt x="122681" y="632148"/>
                </a:lnTo>
                <a:close/>
              </a:path>
              <a:path w="234315" h="1229360">
                <a:moveTo>
                  <a:pt x="228599" y="619506"/>
                </a:moveTo>
                <a:lnTo>
                  <a:pt x="228599" y="609600"/>
                </a:lnTo>
                <a:lnTo>
                  <a:pt x="210581" y="609884"/>
                </a:lnTo>
                <a:lnTo>
                  <a:pt x="171914" y="612234"/>
                </a:lnTo>
                <a:lnTo>
                  <a:pt x="153433" y="614498"/>
                </a:lnTo>
                <a:lnTo>
                  <a:pt x="166324" y="616262"/>
                </a:lnTo>
                <a:lnTo>
                  <a:pt x="204924" y="619044"/>
                </a:lnTo>
                <a:lnTo>
                  <a:pt x="228599" y="6195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3227" y="5835396"/>
            <a:ext cx="2057400" cy="457200"/>
          </a:xfrm>
          <a:custGeom>
            <a:avLst/>
            <a:gdLst/>
            <a:ahLst/>
            <a:cxnLst/>
            <a:rect l="l" t="t" r="r" b="b"/>
            <a:pathLst>
              <a:path w="2057400" h="457200">
                <a:moveTo>
                  <a:pt x="0" y="0"/>
                </a:moveTo>
                <a:lnTo>
                  <a:pt x="0" y="457200"/>
                </a:lnTo>
                <a:lnTo>
                  <a:pt x="2057400" y="457200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01973" y="5894166"/>
            <a:ext cx="18129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계산 결과를 HTML로</a:t>
            </a:r>
            <a:r>
              <a:rPr sz="1200" spc="-1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만들어서 웹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브라우저로</a:t>
            </a:r>
            <a:r>
              <a:rPr sz="1200" spc="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출력하는 명령문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90395" y="4440173"/>
            <a:ext cx="422909" cy="1380490"/>
          </a:xfrm>
          <a:custGeom>
            <a:avLst/>
            <a:gdLst/>
            <a:ahLst/>
            <a:cxnLst/>
            <a:rect l="l" t="t" r="r" b="b"/>
            <a:pathLst>
              <a:path w="422909" h="1380489">
                <a:moveTo>
                  <a:pt x="101345" y="7619"/>
                </a:moveTo>
                <a:lnTo>
                  <a:pt x="101345" y="4571"/>
                </a:lnTo>
                <a:lnTo>
                  <a:pt x="100583" y="2285"/>
                </a:lnTo>
                <a:lnTo>
                  <a:pt x="98297" y="0"/>
                </a:lnTo>
                <a:lnTo>
                  <a:pt x="95997" y="763"/>
                </a:lnTo>
                <a:lnTo>
                  <a:pt x="0" y="8381"/>
                </a:lnTo>
                <a:lnTo>
                  <a:pt x="6095" y="17311"/>
                </a:lnTo>
                <a:lnTo>
                  <a:pt x="6095" y="16763"/>
                </a:lnTo>
                <a:lnTo>
                  <a:pt x="10667" y="7619"/>
                </a:lnTo>
                <a:lnTo>
                  <a:pt x="26274" y="15423"/>
                </a:lnTo>
                <a:lnTo>
                  <a:pt x="95997" y="9966"/>
                </a:lnTo>
                <a:lnTo>
                  <a:pt x="99059" y="9905"/>
                </a:lnTo>
                <a:lnTo>
                  <a:pt x="101345" y="7619"/>
                </a:lnTo>
                <a:close/>
              </a:path>
              <a:path w="422909" h="1380489">
                <a:moveTo>
                  <a:pt x="26274" y="15423"/>
                </a:moveTo>
                <a:lnTo>
                  <a:pt x="10667" y="7619"/>
                </a:lnTo>
                <a:lnTo>
                  <a:pt x="6095" y="16763"/>
                </a:lnTo>
                <a:lnTo>
                  <a:pt x="9143" y="18179"/>
                </a:lnTo>
                <a:lnTo>
                  <a:pt x="9143" y="16763"/>
                </a:lnTo>
                <a:lnTo>
                  <a:pt x="12191" y="9905"/>
                </a:lnTo>
                <a:lnTo>
                  <a:pt x="16448" y="16192"/>
                </a:lnTo>
                <a:lnTo>
                  <a:pt x="26274" y="15423"/>
                </a:lnTo>
                <a:close/>
              </a:path>
              <a:path w="422909" h="1380489">
                <a:moveTo>
                  <a:pt x="63245" y="84581"/>
                </a:moveTo>
                <a:lnTo>
                  <a:pt x="61721" y="83057"/>
                </a:lnTo>
                <a:lnTo>
                  <a:pt x="21759" y="24036"/>
                </a:lnTo>
                <a:lnTo>
                  <a:pt x="6095" y="16763"/>
                </a:lnTo>
                <a:lnTo>
                  <a:pt x="6095" y="17311"/>
                </a:lnTo>
                <a:lnTo>
                  <a:pt x="54101" y="87629"/>
                </a:lnTo>
                <a:lnTo>
                  <a:pt x="55625" y="89915"/>
                </a:lnTo>
                <a:lnTo>
                  <a:pt x="57911" y="90677"/>
                </a:lnTo>
                <a:lnTo>
                  <a:pt x="62483" y="87629"/>
                </a:lnTo>
                <a:lnTo>
                  <a:pt x="63245" y="84581"/>
                </a:lnTo>
                <a:close/>
              </a:path>
              <a:path w="422909" h="1380489">
                <a:moveTo>
                  <a:pt x="16448" y="16192"/>
                </a:moveTo>
                <a:lnTo>
                  <a:pt x="12191" y="9905"/>
                </a:lnTo>
                <a:lnTo>
                  <a:pt x="9143" y="16763"/>
                </a:lnTo>
                <a:lnTo>
                  <a:pt x="16448" y="16192"/>
                </a:lnTo>
                <a:close/>
              </a:path>
              <a:path w="422909" h="1380489">
                <a:moveTo>
                  <a:pt x="21759" y="24036"/>
                </a:moveTo>
                <a:lnTo>
                  <a:pt x="16448" y="16192"/>
                </a:lnTo>
                <a:lnTo>
                  <a:pt x="9143" y="16763"/>
                </a:lnTo>
                <a:lnTo>
                  <a:pt x="9143" y="18179"/>
                </a:lnTo>
                <a:lnTo>
                  <a:pt x="21759" y="24036"/>
                </a:lnTo>
                <a:close/>
              </a:path>
              <a:path w="422909" h="1380489">
                <a:moveTo>
                  <a:pt x="422464" y="739659"/>
                </a:moveTo>
                <a:lnTo>
                  <a:pt x="421757" y="688660"/>
                </a:lnTo>
                <a:lnTo>
                  <a:pt x="419924" y="637683"/>
                </a:lnTo>
                <a:lnTo>
                  <a:pt x="416813" y="586739"/>
                </a:lnTo>
                <a:lnTo>
                  <a:pt x="412241" y="532637"/>
                </a:lnTo>
                <a:lnTo>
                  <a:pt x="406153" y="486710"/>
                </a:lnTo>
                <a:lnTo>
                  <a:pt x="399602" y="449049"/>
                </a:lnTo>
                <a:lnTo>
                  <a:pt x="388774" y="399492"/>
                </a:lnTo>
                <a:lnTo>
                  <a:pt x="374177" y="350837"/>
                </a:lnTo>
                <a:lnTo>
                  <a:pt x="357377" y="308609"/>
                </a:lnTo>
                <a:lnTo>
                  <a:pt x="339851" y="273557"/>
                </a:lnTo>
                <a:lnTo>
                  <a:pt x="320032" y="239833"/>
                </a:lnTo>
                <a:lnTo>
                  <a:pt x="286375" y="194541"/>
                </a:lnTo>
                <a:lnTo>
                  <a:pt x="248385" y="154787"/>
                </a:lnTo>
                <a:lnTo>
                  <a:pt x="206495" y="119651"/>
                </a:lnTo>
                <a:lnTo>
                  <a:pt x="161134" y="88215"/>
                </a:lnTo>
                <a:lnTo>
                  <a:pt x="112732" y="59559"/>
                </a:lnTo>
                <a:lnTo>
                  <a:pt x="78989" y="41547"/>
                </a:lnTo>
                <a:lnTo>
                  <a:pt x="32003" y="18287"/>
                </a:lnTo>
                <a:lnTo>
                  <a:pt x="26274" y="15423"/>
                </a:lnTo>
                <a:lnTo>
                  <a:pt x="16448" y="16192"/>
                </a:lnTo>
                <a:lnTo>
                  <a:pt x="21759" y="24036"/>
                </a:lnTo>
                <a:lnTo>
                  <a:pt x="27431" y="26669"/>
                </a:lnTo>
                <a:lnTo>
                  <a:pt x="57149" y="41147"/>
                </a:lnTo>
                <a:lnTo>
                  <a:pt x="93083" y="59692"/>
                </a:lnTo>
                <a:lnTo>
                  <a:pt x="127564" y="78913"/>
                </a:lnTo>
                <a:lnTo>
                  <a:pt x="160507" y="99127"/>
                </a:lnTo>
                <a:lnTo>
                  <a:pt x="206842" y="131999"/>
                </a:lnTo>
                <a:lnTo>
                  <a:pt x="249219" y="168876"/>
                </a:lnTo>
                <a:lnTo>
                  <a:pt x="287341" y="210824"/>
                </a:lnTo>
                <a:lnTo>
                  <a:pt x="310244" y="242131"/>
                </a:lnTo>
                <a:lnTo>
                  <a:pt x="331037" y="276480"/>
                </a:lnTo>
                <a:lnTo>
                  <a:pt x="348233" y="312419"/>
                </a:lnTo>
                <a:lnTo>
                  <a:pt x="366761" y="359137"/>
                </a:lnTo>
                <a:lnTo>
                  <a:pt x="377829" y="395666"/>
                </a:lnTo>
                <a:lnTo>
                  <a:pt x="386685" y="432796"/>
                </a:lnTo>
                <a:lnTo>
                  <a:pt x="393703" y="470350"/>
                </a:lnTo>
                <a:lnTo>
                  <a:pt x="400851" y="520774"/>
                </a:lnTo>
                <a:lnTo>
                  <a:pt x="407669" y="586739"/>
                </a:lnTo>
                <a:lnTo>
                  <a:pt x="410717" y="643889"/>
                </a:lnTo>
                <a:lnTo>
                  <a:pt x="412621" y="711890"/>
                </a:lnTo>
                <a:lnTo>
                  <a:pt x="412865" y="734514"/>
                </a:lnTo>
                <a:lnTo>
                  <a:pt x="412865" y="1020693"/>
                </a:lnTo>
                <a:lnTo>
                  <a:pt x="419319" y="892703"/>
                </a:lnTo>
                <a:lnTo>
                  <a:pt x="421738" y="816182"/>
                </a:lnTo>
                <a:lnTo>
                  <a:pt x="422441" y="765165"/>
                </a:lnTo>
                <a:lnTo>
                  <a:pt x="422464" y="739659"/>
                </a:lnTo>
                <a:close/>
              </a:path>
              <a:path w="422909" h="1380489">
                <a:moveTo>
                  <a:pt x="412865" y="1020693"/>
                </a:moveTo>
                <a:lnTo>
                  <a:pt x="412865" y="734514"/>
                </a:lnTo>
                <a:lnTo>
                  <a:pt x="412819" y="779712"/>
                </a:lnTo>
                <a:lnTo>
                  <a:pt x="411557" y="847523"/>
                </a:lnTo>
                <a:lnTo>
                  <a:pt x="410860" y="869975"/>
                </a:lnTo>
                <a:lnTo>
                  <a:pt x="406905" y="960189"/>
                </a:lnTo>
                <a:lnTo>
                  <a:pt x="398525" y="1095755"/>
                </a:lnTo>
                <a:lnTo>
                  <a:pt x="376427" y="1379219"/>
                </a:lnTo>
                <a:lnTo>
                  <a:pt x="385571" y="1379981"/>
                </a:lnTo>
                <a:lnTo>
                  <a:pt x="397763" y="1237487"/>
                </a:lnTo>
                <a:lnTo>
                  <a:pt x="408431" y="1096517"/>
                </a:lnTo>
                <a:lnTo>
                  <a:pt x="412865" y="10206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32</a:t>
            </a:fld>
            <a:r>
              <a:rPr spc="-10"/>
              <a:t>/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28702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381365" cy="101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  <a:buClr>
                <a:srgbClr val="B1AE6B"/>
              </a:buClr>
              <a:buFont typeface="Wingdings"/>
              <a:buChar char=""/>
              <a:tabLst>
                <a:tab pos="552450" algn="l"/>
              </a:tabLst>
            </a:pPr>
            <a:r>
              <a:rPr sz="1600" dirty="0">
                <a:latin typeface="HY견고딕"/>
                <a:cs typeface="HY견고딕"/>
              </a:rPr>
              <a:t>서블릿 클래스를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작성할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때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지켜야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할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첫 번째 규칙: </a:t>
            </a:r>
            <a:r>
              <a:rPr sz="1600" b="1" dirty="0">
                <a:latin typeface="Times New Roman"/>
                <a:cs typeface="Times New Roman"/>
              </a:rPr>
              <a:t>javax.servlet.http.HttpServlet</a:t>
            </a:r>
            <a:r>
              <a:rPr sz="1600" b="1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클래 스를 상속받도록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 그리고 </a:t>
            </a:r>
            <a:r>
              <a:rPr sz="1600" b="1" spc="-5" dirty="0">
                <a:latin typeface="Times New Roman"/>
                <a:cs typeface="Times New Roman"/>
              </a:rPr>
              <a:t>publi</a:t>
            </a:r>
            <a:r>
              <a:rPr sz="1600" b="1" dirty="0">
                <a:latin typeface="Times New Roman"/>
                <a:cs typeface="Times New Roman"/>
              </a:rPr>
              <a:t>c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HY견고딕"/>
                <a:cs typeface="HY견고딕"/>
              </a:rPr>
              <a:t>클래스</a:t>
            </a:r>
            <a:r>
              <a:rPr sz="1600" dirty="0">
                <a:latin typeface="HY견고딕"/>
                <a:cs typeface="HY견고딕"/>
              </a:rPr>
              <a:t>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994" y="4407648"/>
            <a:ext cx="8114030" cy="1326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 marR="5080" indent="-182880">
              <a:lnSpc>
                <a:spcPct val="15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안에 </a:t>
            </a:r>
            <a:r>
              <a:rPr sz="1600" b="1" dirty="0">
                <a:latin typeface="Times New Roman"/>
                <a:cs typeface="Times New Roman"/>
              </a:rPr>
              <a:t>doGet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또는 </a:t>
            </a:r>
            <a:r>
              <a:rPr sz="1600" b="1" dirty="0">
                <a:latin typeface="Times New Roman"/>
                <a:cs typeface="Times New Roman"/>
              </a:rPr>
              <a:t>doPost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선언해야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하며, 이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두 메서드는 </a:t>
            </a:r>
            <a:r>
              <a:rPr sz="1600" b="1" dirty="0">
                <a:latin typeface="Times New Roman"/>
                <a:cs typeface="Times New Roman"/>
              </a:rPr>
              <a:t>javax.servlet.http.HttpServletReques</a:t>
            </a:r>
            <a:r>
              <a:rPr sz="1600" b="1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javax.servlet.http.HttpServletResponse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타입의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파 라미터를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받고, 메서드 밖으로</a:t>
            </a:r>
            <a:r>
              <a:rPr sz="1600" spc="-10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javax.servlet.ServletExceptio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HY견고딕"/>
                <a:cs typeface="HY견고딕"/>
              </a:rPr>
              <a:t>과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java.io.IoExceptio</a:t>
            </a:r>
            <a:r>
              <a:rPr sz="1600" b="1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HY견고딕"/>
                <a:cs typeface="HY견고딕"/>
              </a:rPr>
              <a:t>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던 질 수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있도록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선언해야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9" name="object 9"/>
          <p:cNvSpPr/>
          <p:nvPr/>
        </p:nvSpPr>
        <p:spPr>
          <a:xfrm>
            <a:off x="2756039" y="2549651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0"/>
                </a:moveTo>
                <a:lnTo>
                  <a:pt x="0" y="864869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2239" y="2549651"/>
            <a:ext cx="0" cy="864869"/>
          </a:xfrm>
          <a:custGeom>
            <a:avLst/>
            <a:gdLst/>
            <a:ahLst/>
            <a:cxnLst/>
            <a:rect l="l" t="t" r="r" b="b"/>
            <a:pathLst>
              <a:path h="864870">
                <a:moveTo>
                  <a:pt x="0" y="0"/>
                </a:moveTo>
                <a:lnTo>
                  <a:pt x="0" y="864869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6895" y="255879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6895" y="340461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09271" y="2668583"/>
            <a:ext cx="3009265" cy="668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public class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HundredServlet</a:t>
            </a:r>
            <a:r>
              <a:rPr sz="1100" b="1" spc="-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e</a:t>
            </a:r>
            <a:r>
              <a:rPr sz="1100" b="1" spc="-5" dirty="0">
                <a:latin typeface="Times New Roman"/>
                <a:cs typeface="Times New Roman"/>
              </a:rPr>
              <a:t>xtends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HttpServlet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{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}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983" y="3798666"/>
            <a:ext cx="105346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725" marR="5080" indent="-20066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프로그래머가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정한 클래스 이름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9155" y="3798666"/>
            <a:ext cx="89281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 marR="5080" indent="-147955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서블릿 클래스의 슈퍼클래스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4467" y="2863595"/>
            <a:ext cx="123825" cy="915669"/>
          </a:xfrm>
          <a:custGeom>
            <a:avLst/>
            <a:gdLst/>
            <a:ahLst/>
            <a:cxnLst/>
            <a:rect l="l" t="t" r="r" b="b"/>
            <a:pathLst>
              <a:path w="123825" h="915670">
                <a:moveTo>
                  <a:pt x="83874" y="27545"/>
                </a:moveTo>
                <a:lnTo>
                  <a:pt x="79795" y="18979"/>
                </a:lnTo>
                <a:lnTo>
                  <a:pt x="73924" y="27303"/>
                </a:lnTo>
                <a:lnTo>
                  <a:pt x="0" y="914400"/>
                </a:lnTo>
                <a:lnTo>
                  <a:pt x="9906" y="915162"/>
                </a:lnTo>
                <a:lnTo>
                  <a:pt x="83874" y="27545"/>
                </a:lnTo>
                <a:close/>
              </a:path>
              <a:path w="123825" h="915670">
                <a:moveTo>
                  <a:pt x="123443" y="89915"/>
                </a:moveTo>
                <a:lnTo>
                  <a:pt x="122681" y="87630"/>
                </a:lnTo>
                <a:lnTo>
                  <a:pt x="80771" y="0"/>
                </a:lnTo>
                <a:lnTo>
                  <a:pt x="25907" y="79247"/>
                </a:lnTo>
                <a:lnTo>
                  <a:pt x="24383" y="81534"/>
                </a:lnTo>
                <a:lnTo>
                  <a:pt x="25145" y="84581"/>
                </a:lnTo>
                <a:lnTo>
                  <a:pt x="26669" y="86106"/>
                </a:lnTo>
                <a:lnTo>
                  <a:pt x="28955" y="87630"/>
                </a:lnTo>
                <a:lnTo>
                  <a:pt x="32003" y="86868"/>
                </a:lnTo>
                <a:lnTo>
                  <a:pt x="33527" y="84581"/>
                </a:lnTo>
                <a:lnTo>
                  <a:pt x="73924" y="27303"/>
                </a:lnTo>
                <a:lnTo>
                  <a:pt x="75437" y="9143"/>
                </a:lnTo>
                <a:lnTo>
                  <a:pt x="85343" y="9906"/>
                </a:lnTo>
                <a:lnTo>
                  <a:pt x="85343" y="30632"/>
                </a:lnTo>
                <a:lnTo>
                  <a:pt x="114299" y="91440"/>
                </a:lnTo>
                <a:lnTo>
                  <a:pt x="115061" y="93725"/>
                </a:lnTo>
                <a:lnTo>
                  <a:pt x="118109" y="94487"/>
                </a:lnTo>
                <a:lnTo>
                  <a:pt x="120395" y="93725"/>
                </a:lnTo>
                <a:lnTo>
                  <a:pt x="122681" y="92202"/>
                </a:lnTo>
                <a:lnTo>
                  <a:pt x="123443" y="89915"/>
                </a:lnTo>
                <a:close/>
              </a:path>
              <a:path w="123825" h="915670">
                <a:moveTo>
                  <a:pt x="85343" y="9906"/>
                </a:moveTo>
                <a:lnTo>
                  <a:pt x="75437" y="9143"/>
                </a:lnTo>
                <a:lnTo>
                  <a:pt x="73924" y="27303"/>
                </a:lnTo>
                <a:lnTo>
                  <a:pt x="76199" y="24076"/>
                </a:lnTo>
                <a:lnTo>
                  <a:pt x="76199" y="11430"/>
                </a:lnTo>
                <a:lnTo>
                  <a:pt x="84581" y="12191"/>
                </a:lnTo>
                <a:lnTo>
                  <a:pt x="84581" y="19050"/>
                </a:lnTo>
                <a:lnTo>
                  <a:pt x="85343" y="9906"/>
                </a:lnTo>
                <a:close/>
              </a:path>
              <a:path w="123825" h="915670">
                <a:moveTo>
                  <a:pt x="84581" y="12191"/>
                </a:moveTo>
                <a:lnTo>
                  <a:pt x="76199" y="11430"/>
                </a:lnTo>
                <a:lnTo>
                  <a:pt x="79795" y="18979"/>
                </a:lnTo>
                <a:lnTo>
                  <a:pt x="84581" y="12191"/>
                </a:lnTo>
                <a:close/>
              </a:path>
              <a:path w="123825" h="915670">
                <a:moveTo>
                  <a:pt x="79795" y="18979"/>
                </a:moveTo>
                <a:lnTo>
                  <a:pt x="76199" y="11430"/>
                </a:lnTo>
                <a:lnTo>
                  <a:pt x="76199" y="24076"/>
                </a:lnTo>
                <a:lnTo>
                  <a:pt x="79795" y="18979"/>
                </a:lnTo>
                <a:close/>
              </a:path>
              <a:path w="123825" h="915670">
                <a:moveTo>
                  <a:pt x="84581" y="19050"/>
                </a:moveTo>
                <a:lnTo>
                  <a:pt x="84581" y="12191"/>
                </a:lnTo>
                <a:lnTo>
                  <a:pt x="79795" y="18979"/>
                </a:lnTo>
                <a:lnTo>
                  <a:pt x="83874" y="27545"/>
                </a:lnTo>
                <a:lnTo>
                  <a:pt x="84581" y="19050"/>
                </a:lnTo>
                <a:close/>
              </a:path>
              <a:path w="123825" h="915670">
                <a:moveTo>
                  <a:pt x="85343" y="30632"/>
                </a:moveTo>
                <a:lnTo>
                  <a:pt x="85343" y="9906"/>
                </a:lnTo>
                <a:lnTo>
                  <a:pt x="83874" y="27545"/>
                </a:lnTo>
                <a:lnTo>
                  <a:pt x="85343" y="306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27433" y="2849879"/>
            <a:ext cx="100330" cy="928369"/>
          </a:xfrm>
          <a:custGeom>
            <a:avLst/>
            <a:gdLst/>
            <a:ahLst/>
            <a:cxnLst/>
            <a:rect l="l" t="t" r="r" b="b"/>
            <a:pathLst>
              <a:path w="100329" h="928370">
                <a:moveTo>
                  <a:pt x="99822" y="85343"/>
                </a:moveTo>
                <a:lnTo>
                  <a:pt x="98298" y="83057"/>
                </a:lnTo>
                <a:lnTo>
                  <a:pt x="50292" y="0"/>
                </a:lnTo>
                <a:lnTo>
                  <a:pt x="1524" y="83057"/>
                </a:lnTo>
                <a:lnTo>
                  <a:pt x="0" y="85343"/>
                </a:lnTo>
                <a:lnTo>
                  <a:pt x="762" y="88391"/>
                </a:lnTo>
                <a:lnTo>
                  <a:pt x="3048" y="89153"/>
                </a:lnTo>
                <a:lnTo>
                  <a:pt x="5334" y="90677"/>
                </a:lnTo>
                <a:lnTo>
                  <a:pt x="8382" y="89915"/>
                </a:lnTo>
                <a:lnTo>
                  <a:pt x="9144" y="87629"/>
                </a:lnTo>
                <a:lnTo>
                  <a:pt x="44928" y="26978"/>
                </a:lnTo>
                <a:lnTo>
                  <a:pt x="44958" y="9143"/>
                </a:lnTo>
                <a:lnTo>
                  <a:pt x="54864" y="9143"/>
                </a:lnTo>
                <a:lnTo>
                  <a:pt x="54864" y="27195"/>
                </a:lnTo>
                <a:lnTo>
                  <a:pt x="89916" y="87629"/>
                </a:lnTo>
                <a:lnTo>
                  <a:pt x="91440" y="89915"/>
                </a:lnTo>
                <a:lnTo>
                  <a:pt x="94488" y="90677"/>
                </a:lnTo>
                <a:lnTo>
                  <a:pt x="96774" y="89915"/>
                </a:lnTo>
                <a:lnTo>
                  <a:pt x="99060" y="88391"/>
                </a:lnTo>
                <a:lnTo>
                  <a:pt x="99822" y="85343"/>
                </a:lnTo>
                <a:close/>
              </a:path>
              <a:path w="100329" h="928370">
                <a:moveTo>
                  <a:pt x="54834" y="27144"/>
                </a:moveTo>
                <a:lnTo>
                  <a:pt x="49875" y="18594"/>
                </a:lnTo>
                <a:lnTo>
                  <a:pt x="44928" y="26978"/>
                </a:lnTo>
                <a:lnTo>
                  <a:pt x="43434" y="928115"/>
                </a:lnTo>
                <a:lnTo>
                  <a:pt x="53340" y="928115"/>
                </a:lnTo>
                <a:lnTo>
                  <a:pt x="54834" y="27144"/>
                </a:lnTo>
                <a:close/>
              </a:path>
              <a:path w="100329" h="928370">
                <a:moveTo>
                  <a:pt x="54864" y="9143"/>
                </a:moveTo>
                <a:lnTo>
                  <a:pt x="44958" y="9143"/>
                </a:lnTo>
                <a:lnTo>
                  <a:pt x="44928" y="26978"/>
                </a:lnTo>
                <a:lnTo>
                  <a:pt x="45720" y="25636"/>
                </a:lnTo>
                <a:lnTo>
                  <a:pt x="45720" y="11429"/>
                </a:lnTo>
                <a:lnTo>
                  <a:pt x="54102" y="11429"/>
                </a:lnTo>
                <a:lnTo>
                  <a:pt x="54102" y="25881"/>
                </a:lnTo>
                <a:lnTo>
                  <a:pt x="54834" y="27144"/>
                </a:lnTo>
                <a:lnTo>
                  <a:pt x="54864" y="9143"/>
                </a:lnTo>
                <a:close/>
              </a:path>
              <a:path w="100329" h="928370">
                <a:moveTo>
                  <a:pt x="54102" y="11429"/>
                </a:moveTo>
                <a:lnTo>
                  <a:pt x="45720" y="11429"/>
                </a:lnTo>
                <a:lnTo>
                  <a:pt x="49875" y="18594"/>
                </a:lnTo>
                <a:lnTo>
                  <a:pt x="54102" y="11429"/>
                </a:lnTo>
                <a:close/>
              </a:path>
              <a:path w="100329" h="928370">
                <a:moveTo>
                  <a:pt x="49875" y="18594"/>
                </a:moveTo>
                <a:lnTo>
                  <a:pt x="45720" y="11429"/>
                </a:lnTo>
                <a:lnTo>
                  <a:pt x="45720" y="25636"/>
                </a:lnTo>
                <a:lnTo>
                  <a:pt x="49875" y="18594"/>
                </a:lnTo>
                <a:close/>
              </a:path>
              <a:path w="100329" h="928370">
                <a:moveTo>
                  <a:pt x="54102" y="25881"/>
                </a:moveTo>
                <a:lnTo>
                  <a:pt x="54102" y="11429"/>
                </a:lnTo>
                <a:lnTo>
                  <a:pt x="49875" y="18594"/>
                </a:lnTo>
                <a:lnTo>
                  <a:pt x="54102" y="25881"/>
                </a:lnTo>
                <a:close/>
              </a:path>
              <a:path w="100329" h="928370">
                <a:moveTo>
                  <a:pt x="54864" y="27195"/>
                </a:moveTo>
                <a:lnTo>
                  <a:pt x="54864" y="9143"/>
                </a:lnTo>
                <a:lnTo>
                  <a:pt x="54834" y="271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871" y="2654769"/>
            <a:ext cx="498475" cy="214629"/>
          </a:xfrm>
          <a:custGeom>
            <a:avLst/>
            <a:gdLst/>
            <a:ahLst/>
            <a:cxnLst/>
            <a:rect l="l" t="t" r="r" b="b"/>
            <a:pathLst>
              <a:path w="498475" h="214630">
                <a:moveTo>
                  <a:pt x="498348" y="112052"/>
                </a:moveTo>
                <a:lnTo>
                  <a:pt x="498348" y="100622"/>
                </a:lnTo>
                <a:lnTo>
                  <a:pt x="496823" y="95288"/>
                </a:lnTo>
                <a:lnTo>
                  <a:pt x="474736" y="60987"/>
                </a:lnTo>
                <a:lnTo>
                  <a:pt x="434370" y="34307"/>
                </a:lnTo>
                <a:lnTo>
                  <a:pt x="380294" y="15249"/>
                </a:lnTo>
                <a:lnTo>
                  <a:pt x="317074" y="3813"/>
                </a:lnTo>
                <a:lnTo>
                  <a:pt x="249278" y="0"/>
                </a:lnTo>
                <a:lnTo>
                  <a:pt x="215092" y="951"/>
                </a:lnTo>
                <a:lnTo>
                  <a:pt x="148997" y="8573"/>
                </a:lnTo>
                <a:lnTo>
                  <a:pt x="89744" y="23818"/>
                </a:lnTo>
                <a:lnTo>
                  <a:pt x="41902" y="46687"/>
                </a:lnTo>
                <a:lnTo>
                  <a:pt x="10037" y="77181"/>
                </a:lnTo>
                <a:lnTo>
                  <a:pt x="0" y="101384"/>
                </a:lnTo>
                <a:lnTo>
                  <a:pt x="0" y="112814"/>
                </a:lnTo>
                <a:lnTo>
                  <a:pt x="1524" y="118910"/>
                </a:lnTo>
                <a:lnTo>
                  <a:pt x="3048" y="124244"/>
                </a:lnTo>
                <a:lnTo>
                  <a:pt x="5334" y="129578"/>
                </a:lnTo>
                <a:lnTo>
                  <a:pt x="9144" y="135523"/>
                </a:lnTo>
                <a:lnTo>
                  <a:pt x="9144" y="106718"/>
                </a:lnTo>
                <a:lnTo>
                  <a:pt x="9906" y="102146"/>
                </a:lnTo>
                <a:lnTo>
                  <a:pt x="32746" y="65219"/>
                </a:lnTo>
                <a:lnTo>
                  <a:pt x="72570" y="40676"/>
                </a:lnTo>
                <a:lnTo>
                  <a:pt x="125627" y="23215"/>
                </a:lnTo>
                <a:lnTo>
                  <a:pt x="187405" y="12871"/>
                </a:lnTo>
                <a:lnTo>
                  <a:pt x="249278" y="9764"/>
                </a:lnTo>
                <a:lnTo>
                  <a:pt x="255512" y="9747"/>
                </a:lnTo>
                <a:lnTo>
                  <a:pt x="286547" y="10772"/>
                </a:lnTo>
                <a:lnTo>
                  <a:pt x="350378" y="18367"/>
                </a:lnTo>
                <a:lnTo>
                  <a:pt x="407133" y="33197"/>
                </a:lnTo>
                <a:lnTo>
                  <a:pt x="452298" y="55295"/>
                </a:lnTo>
                <a:lnTo>
                  <a:pt x="481360" y="84696"/>
                </a:lnTo>
                <a:lnTo>
                  <a:pt x="489204" y="106718"/>
                </a:lnTo>
                <a:lnTo>
                  <a:pt x="489204" y="135786"/>
                </a:lnTo>
                <a:lnTo>
                  <a:pt x="489990" y="134705"/>
                </a:lnTo>
                <a:lnTo>
                  <a:pt x="495288" y="123822"/>
                </a:lnTo>
                <a:lnTo>
                  <a:pt x="498348" y="112052"/>
                </a:lnTo>
                <a:close/>
              </a:path>
              <a:path w="498475" h="214630">
                <a:moveTo>
                  <a:pt x="489204" y="135786"/>
                </a:moveTo>
                <a:lnTo>
                  <a:pt x="489204" y="106718"/>
                </a:lnTo>
                <a:lnTo>
                  <a:pt x="488442" y="112052"/>
                </a:lnTo>
                <a:lnTo>
                  <a:pt x="481046" y="129373"/>
                </a:lnTo>
                <a:lnTo>
                  <a:pt x="451868" y="158538"/>
                </a:lnTo>
                <a:lnTo>
                  <a:pt x="407114" y="180455"/>
                </a:lnTo>
                <a:lnTo>
                  <a:pt x="351116" y="195190"/>
                </a:lnTo>
                <a:lnTo>
                  <a:pt x="288206" y="202807"/>
                </a:lnTo>
                <a:lnTo>
                  <a:pt x="255512" y="203968"/>
                </a:lnTo>
                <a:lnTo>
                  <a:pt x="222715" y="203374"/>
                </a:lnTo>
                <a:lnTo>
                  <a:pt x="158973" y="196955"/>
                </a:lnTo>
                <a:lnTo>
                  <a:pt x="101313" y="183618"/>
                </a:lnTo>
                <a:lnTo>
                  <a:pt x="54065" y="163427"/>
                </a:lnTo>
                <a:lnTo>
                  <a:pt x="21561" y="136448"/>
                </a:lnTo>
                <a:lnTo>
                  <a:pt x="9144" y="106718"/>
                </a:lnTo>
                <a:lnTo>
                  <a:pt x="9144" y="135523"/>
                </a:lnTo>
                <a:lnTo>
                  <a:pt x="41902" y="166869"/>
                </a:lnTo>
                <a:lnTo>
                  <a:pt x="82330" y="186802"/>
                </a:lnTo>
                <a:lnTo>
                  <a:pt x="129206" y="200791"/>
                </a:lnTo>
                <a:lnTo>
                  <a:pt x="177994" y="209506"/>
                </a:lnTo>
                <a:lnTo>
                  <a:pt x="224252" y="213671"/>
                </a:lnTo>
                <a:lnTo>
                  <a:pt x="255512" y="214188"/>
                </a:lnTo>
                <a:lnTo>
                  <a:pt x="263540" y="214010"/>
                </a:lnTo>
                <a:lnTo>
                  <a:pt x="331190" y="208337"/>
                </a:lnTo>
                <a:lnTo>
                  <a:pt x="368895" y="200960"/>
                </a:lnTo>
                <a:lnTo>
                  <a:pt x="411220" y="188413"/>
                </a:lnTo>
                <a:lnTo>
                  <a:pt x="451407" y="169926"/>
                </a:lnTo>
                <a:lnTo>
                  <a:pt x="482702" y="144728"/>
                </a:lnTo>
                <a:lnTo>
                  <a:pt x="489204" y="1357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33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39966"/>
            <a:ext cx="727519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</a:t>
            </a:r>
            <a:r>
              <a:rPr sz="1600" b="1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작성할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때는 다음과 같은 골격을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만드는 것으로 시작한다.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90" y="4465424"/>
            <a:ext cx="8044815" cy="141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ct val="15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 </a:t>
            </a:r>
            <a:r>
              <a:rPr sz="1600" dirty="0">
                <a:latin typeface="HY견고딕"/>
                <a:cs typeface="HY견고딕"/>
              </a:rPr>
              <a:t>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publi</a:t>
            </a:r>
            <a:r>
              <a:rPr sz="1600" b="1" dirty="0">
                <a:latin typeface="Times New Roman"/>
                <a:cs typeface="Times New Roman"/>
              </a:rPr>
              <a:t>c</a:t>
            </a:r>
            <a:r>
              <a:rPr sz="1600" dirty="0">
                <a:latin typeface="HY견고딕"/>
                <a:cs typeface="HY견고딕"/>
              </a:rPr>
              <a:t>으로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선언해야 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이유는 웹 컨테이너가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웹 브라우저로부터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요 청을 받아서 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호출할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때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필요하기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때문이다.</a:t>
            </a:r>
            <a:endParaRPr sz="1600">
              <a:latin typeface="HY견고딕"/>
              <a:cs typeface="HY견고딕"/>
            </a:endParaRPr>
          </a:p>
          <a:p>
            <a:pPr marL="194945" marR="56515" indent="-182245">
              <a:lnSpc>
                <a:spcPct val="150000"/>
              </a:lnSpc>
              <a:spcBef>
                <a:spcPts val="680"/>
              </a:spcBef>
              <a:buClr>
                <a:srgbClr val="B1AE6B"/>
              </a:buClr>
              <a:buFont typeface="Wingdings"/>
              <a:buChar char=""/>
              <a:tabLst>
                <a:tab pos="195580" algn="l"/>
              </a:tabLst>
            </a:pPr>
            <a:r>
              <a:rPr sz="1600" b="1" dirty="0">
                <a:latin typeface="Times New Roman"/>
                <a:cs typeface="Times New Roman"/>
              </a:rPr>
              <a:t>doGet</a:t>
            </a:r>
            <a:r>
              <a:rPr sz="1600" b="1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th</a:t>
            </a:r>
            <a:r>
              <a:rPr sz="1600" b="1" spc="-30" dirty="0">
                <a:latin typeface="Times New Roman"/>
                <a:cs typeface="Times New Roman"/>
              </a:rPr>
              <a:t>r</a:t>
            </a:r>
            <a:r>
              <a:rPr sz="1600" b="1" dirty="0">
                <a:latin typeface="Times New Roman"/>
                <a:cs typeface="Times New Roman"/>
              </a:rPr>
              <a:t>ows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절에 있는 </a:t>
            </a:r>
            <a:r>
              <a:rPr sz="1600" b="1" dirty="0">
                <a:latin typeface="Times New Roman"/>
                <a:cs typeface="Times New Roman"/>
              </a:rPr>
              <a:t>ServletExceptio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HY견고딕"/>
                <a:cs typeface="HY견고딕"/>
              </a:rPr>
              <a:t>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IOExceptio</a:t>
            </a:r>
            <a:r>
              <a:rPr sz="1600" b="1" spc="-10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HY견고딕"/>
                <a:cs typeface="HY견고딕"/>
              </a:rPr>
              <a:t>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필요치 않으면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생 략할 수도 있다. 하지만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다른 익셉션을 추가할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수는 없다.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9" name="object 9"/>
          <p:cNvSpPr/>
          <p:nvPr/>
        </p:nvSpPr>
        <p:spPr>
          <a:xfrm>
            <a:off x="2527439" y="2313432"/>
            <a:ext cx="0" cy="948690"/>
          </a:xfrm>
          <a:custGeom>
            <a:avLst/>
            <a:gdLst/>
            <a:ahLst/>
            <a:cxnLst/>
            <a:rect l="l" t="t" r="r" b="b"/>
            <a:pathLst>
              <a:path h="948689">
                <a:moveTo>
                  <a:pt x="0" y="0"/>
                </a:moveTo>
                <a:lnTo>
                  <a:pt x="0" y="94869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6239" y="2313432"/>
            <a:ext cx="0" cy="948690"/>
          </a:xfrm>
          <a:custGeom>
            <a:avLst/>
            <a:gdLst/>
            <a:ahLst/>
            <a:cxnLst/>
            <a:rect l="l" t="t" r="r" b="b"/>
            <a:pathLst>
              <a:path h="948689">
                <a:moveTo>
                  <a:pt x="0" y="0"/>
                </a:moveTo>
                <a:lnTo>
                  <a:pt x="0" y="94869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8295" y="2322576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>
                <a:moveTo>
                  <a:pt x="0" y="0"/>
                </a:moveTo>
                <a:lnTo>
                  <a:pt x="5657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8295" y="3252215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>
                <a:moveTo>
                  <a:pt x="0" y="0"/>
                </a:moveTo>
                <a:lnTo>
                  <a:pt x="5657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80671" y="2378261"/>
            <a:ext cx="4953635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public class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HundredServlet</a:t>
            </a:r>
            <a:r>
              <a:rPr sz="1100" b="1" spc="-5" dirty="0">
                <a:latin typeface="Times New Roman"/>
                <a:cs typeface="Times New Roman"/>
              </a:rPr>
              <a:t> extends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HttpServlet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{</a:t>
            </a:r>
            <a:endParaRPr sz="1100">
              <a:latin typeface="Times New Roman"/>
              <a:cs typeface="Times New Roman"/>
            </a:endParaRPr>
          </a:p>
          <a:p>
            <a:pPr marL="25717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public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void </a:t>
            </a:r>
            <a:r>
              <a:rPr sz="1100" b="1" spc="-10" dirty="0">
                <a:latin typeface="Times New Roman"/>
                <a:cs typeface="Times New Roman"/>
              </a:rPr>
              <a:t>doGet(HttpServletRequest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request,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HttpServletResponse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response)</a:t>
            </a:r>
            <a:endParaRPr sz="1100">
              <a:latin typeface="Times New Roman"/>
              <a:cs typeface="Times New Roman"/>
            </a:endParaRPr>
          </a:p>
          <a:p>
            <a:pPr marL="2108835">
              <a:lnSpc>
                <a:spcPct val="100000"/>
              </a:lnSpc>
              <a:tabLst>
                <a:tab pos="4613910" algn="l"/>
              </a:tabLst>
            </a:pPr>
            <a:r>
              <a:rPr sz="1100" b="1" u="sng" spc="-5" dirty="0">
                <a:latin typeface="Times New Roman"/>
                <a:cs typeface="Times New Roman"/>
              </a:rPr>
              <a:t>  throws ServletException,</a:t>
            </a:r>
            <a:r>
              <a:rPr sz="1100" b="1" u="sng" spc="-20" dirty="0">
                <a:latin typeface="Times New Roman"/>
                <a:cs typeface="Times New Roman"/>
              </a:rPr>
              <a:t> </a:t>
            </a:r>
            <a:r>
              <a:rPr sz="1100" b="1" u="sng" spc="-10" dirty="0">
                <a:latin typeface="Times New Roman"/>
                <a:cs typeface="Times New Roman"/>
              </a:rPr>
              <a:t>IOException </a:t>
            </a:r>
            <a:r>
              <a:rPr sz="1100" b="1" u="sng" spc="-5" dirty="0">
                <a:latin typeface="Times New Roman"/>
                <a:cs typeface="Times New Roman"/>
              </a:rPr>
              <a:t>{ </a:t>
            </a:r>
            <a:r>
              <a:rPr sz="1100" b="1" u="sng" dirty="0">
                <a:latin typeface="Times New Roman"/>
                <a:cs typeface="Times New Roman"/>
              </a:rPr>
              <a:t>	</a:t>
            </a:r>
            <a:endParaRPr sz="1100">
              <a:latin typeface="Times New Roman"/>
              <a:cs typeface="Times New Roman"/>
            </a:endParaRPr>
          </a:p>
          <a:p>
            <a:pPr marL="25717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}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}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904875">
              <a:lnSpc>
                <a:spcPct val="100000"/>
              </a:lnSpc>
            </a:pPr>
            <a:r>
              <a:rPr sz="1200" spc="-5" dirty="0">
                <a:latin typeface="휴먼매직체"/>
                <a:cs typeface="휴먼매직체"/>
              </a:rPr>
              <a:t>HttpServle</a:t>
            </a:r>
            <a:r>
              <a:rPr sz="1200" dirty="0">
                <a:latin typeface="휴먼매직체"/>
                <a:cs typeface="휴먼매직체"/>
              </a:rPr>
              <a:t>t</a:t>
            </a:r>
            <a:r>
              <a:rPr sz="1200" spc="-30" dirty="0">
                <a:latin typeface="휴먼매직체"/>
                <a:cs typeface="휴먼매직체"/>
              </a:rPr>
              <a:t> </a:t>
            </a:r>
            <a:r>
              <a:rPr sz="1200" spc="-5" dirty="0">
                <a:latin typeface="휴먼매직체"/>
                <a:cs typeface="휴먼매직체"/>
              </a:rPr>
              <a:t>클래스</a:t>
            </a:r>
            <a:r>
              <a:rPr sz="1200" dirty="0">
                <a:latin typeface="휴먼매직체"/>
                <a:cs typeface="휴먼매직체"/>
              </a:rPr>
              <a:t>의 </a:t>
            </a:r>
            <a:r>
              <a:rPr sz="1200" spc="-5" dirty="0">
                <a:latin typeface="휴먼매직체"/>
                <a:cs typeface="휴먼매직체"/>
              </a:rPr>
              <a:t>doGe</a:t>
            </a:r>
            <a:r>
              <a:rPr sz="1200" dirty="0">
                <a:latin typeface="휴먼매직체"/>
                <a:cs typeface="휴먼매직체"/>
              </a:rPr>
              <a:t>t</a:t>
            </a:r>
            <a:r>
              <a:rPr sz="1200" spc="-5" dirty="0">
                <a:latin typeface="휴먼매직체"/>
                <a:cs typeface="휴먼매직체"/>
              </a:rPr>
              <a:t> 메서드와</a:t>
            </a:r>
            <a:endParaRPr sz="1200">
              <a:latin typeface="휴먼매직체"/>
              <a:cs typeface="휴먼매직체"/>
            </a:endParaRPr>
          </a:p>
          <a:p>
            <a:pPr marL="904875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리턴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타입,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파라미터</a:t>
            </a:r>
            <a:r>
              <a:rPr sz="1200" spc="-5" dirty="0">
                <a:latin typeface="휴먼매직체"/>
                <a:cs typeface="휴먼매직체"/>
              </a:rPr>
              <a:t> 변</a:t>
            </a:r>
            <a:r>
              <a:rPr sz="1200" dirty="0">
                <a:latin typeface="휴먼매직체"/>
                <a:cs typeface="휴먼매직체"/>
              </a:rPr>
              <a:t>수, 익셉션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타입이 동일해야 한다.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09023" y="2712339"/>
            <a:ext cx="4776470" cy="0"/>
          </a:xfrm>
          <a:custGeom>
            <a:avLst/>
            <a:gdLst/>
            <a:ahLst/>
            <a:cxnLst/>
            <a:rect l="l" t="t" r="r" b="b"/>
            <a:pathLst>
              <a:path w="4776470">
                <a:moveTo>
                  <a:pt x="0" y="0"/>
                </a:moveTo>
                <a:lnTo>
                  <a:pt x="4776216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45671" y="2942082"/>
            <a:ext cx="100330" cy="533400"/>
          </a:xfrm>
          <a:custGeom>
            <a:avLst/>
            <a:gdLst/>
            <a:ahLst/>
            <a:cxnLst/>
            <a:rect l="l" t="t" r="r" b="b"/>
            <a:pathLst>
              <a:path w="100329" h="533400">
                <a:moveTo>
                  <a:pt x="99822" y="85343"/>
                </a:moveTo>
                <a:lnTo>
                  <a:pt x="99060" y="83057"/>
                </a:lnTo>
                <a:lnTo>
                  <a:pt x="51054" y="0"/>
                </a:lnTo>
                <a:lnTo>
                  <a:pt x="1524" y="82295"/>
                </a:lnTo>
                <a:lnTo>
                  <a:pt x="0" y="84581"/>
                </a:lnTo>
                <a:lnTo>
                  <a:pt x="762" y="87629"/>
                </a:lnTo>
                <a:lnTo>
                  <a:pt x="5334" y="90678"/>
                </a:lnTo>
                <a:lnTo>
                  <a:pt x="8382" y="89915"/>
                </a:lnTo>
                <a:lnTo>
                  <a:pt x="9906" y="87629"/>
                </a:lnTo>
                <a:lnTo>
                  <a:pt x="45615" y="27105"/>
                </a:lnTo>
                <a:lnTo>
                  <a:pt x="45720" y="9143"/>
                </a:lnTo>
                <a:lnTo>
                  <a:pt x="55626" y="9143"/>
                </a:lnTo>
                <a:lnTo>
                  <a:pt x="55626" y="27195"/>
                </a:lnTo>
                <a:lnTo>
                  <a:pt x="90678" y="87629"/>
                </a:lnTo>
                <a:lnTo>
                  <a:pt x="92202" y="89915"/>
                </a:lnTo>
                <a:lnTo>
                  <a:pt x="94488" y="90678"/>
                </a:lnTo>
                <a:lnTo>
                  <a:pt x="96774" y="89915"/>
                </a:lnTo>
                <a:lnTo>
                  <a:pt x="99060" y="88392"/>
                </a:lnTo>
                <a:lnTo>
                  <a:pt x="99822" y="85343"/>
                </a:lnTo>
                <a:close/>
              </a:path>
              <a:path w="100329" h="533400">
                <a:moveTo>
                  <a:pt x="55522" y="27016"/>
                </a:moveTo>
                <a:lnTo>
                  <a:pt x="50637" y="18594"/>
                </a:lnTo>
                <a:lnTo>
                  <a:pt x="45615" y="27105"/>
                </a:lnTo>
                <a:lnTo>
                  <a:pt x="42672" y="533400"/>
                </a:lnTo>
                <a:lnTo>
                  <a:pt x="52578" y="533400"/>
                </a:lnTo>
                <a:lnTo>
                  <a:pt x="55522" y="27016"/>
                </a:lnTo>
                <a:close/>
              </a:path>
              <a:path w="100329" h="533400">
                <a:moveTo>
                  <a:pt x="55626" y="9143"/>
                </a:moveTo>
                <a:lnTo>
                  <a:pt x="45720" y="9143"/>
                </a:lnTo>
                <a:lnTo>
                  <a:pt x="45615" y="27105"/>
                </a:lnTo>
                <a:lnTo>
                  <a:pt x="46482" y="25636"/>
                </a:lnTo>
                <a:lnTo>
                  <a:pt x="46482" y="11429"/>
                </a:lnTo>
                <a:lnTo>
                  <a:pt x="54864" y="11429"/>
                </a:lnTo>
                <a:lnTo>
                  <a:pt x="54864" y="25881"/>
                </a:lnTo>
                <a:lnTo>
                  <a:pt x="55522" y="27016"/>
                </a:lnTo>
                <a:lnTo>
                  <a:pt x="55626" y="9143"/>
                </a:lnTo>
                <a:close/>
              </a:path>
              <a:path w="100329" h="533400">
                <a:moveTo>
                  <a:pt x="54864" y="11429"/>
                </a:moveTo>
                <a:lnTo>
                  <a:pt x="46482" y="11429"/>
                </a:lnTo>
                <a:lnTo>
                  <a:pt x="50637" y="18594"/>
                </a:lnTo>
                <a:lnTo>
                  <a:pt x="54864" y="11429"/>
                </a:lnTo>
                <a:close/>
              </a:path>
              <a:path w="100329" h="533400">
                <a:moveTo>
                  <a:pt x="50637" y="18594"/>
                </a:moveTo>
                <a:lnTo>
                  <a:pt x="46482" y="11429"/>
                </a:lnTo>
                <a:lnTo>
                  <a:pt x="46482" y="25636"/>
                </a:lnTo>
                <a:lnTo>
                  <a:pt x="50637" y="18594"/>
                </a:lnTo>
                <a:close/>
              </a:path>
              <a:path w="100329" h="533400">
                <a:moveTo>
                  <a:pt x="54864" y="25881"/>
                </a:moveTo>
                <a:lnTo>
                  <a:pt x="54864" y="11429"/>
                </a:lnTo>
                <a:lnTo>
                  <a:pt x="50637" y="18594"/>
                </a:lnTo>
                <a:lnTo>
                  <a:pt x="54864" y="25881"/>
                </a:lnTo>
                <a:close/>
              </a:path>
              <a:path w="100329" h="533400">
                <a:moveTo>
                  <a:pt x="55626" y="27195"/>
                </a:moveTo>
                <a:lnTo>
                  <a:pt x="55626" y="9143"/>
                </a:lnTo>
                <a:lnTo>
                  <a:pt x="55522" y="27016"/>
                </a:lnTo>
                <a:lnTo>
                  <a:pt x="55626" y="271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9381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골격을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만든 다음에는 안에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내용을 채워 넣는다.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51239" y="2313432"/>
            <a:ext cx="0" cy="1451610"/>
          </a:xfrm>
          <a:custGeom>
            <a:avLst/>
            <a:gdLst/>
            <a:ahLst/>
            <a:cxnLst/>
            <a:rect l="l" t="t" r="r" b="b"/>
            <a:pathLst>
              <a:path h="1451610">
                <a:moveTo>
                  <a:pt x="0" y="0"/>
                </a:moveTo>
                <a:lnTo>
                  <a:pt x="0" y="145161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37639" y="2313432"/>
            <a:ext cx="0" cy="1451610"/>
          </a:xfrm>
          <a:custGeom>
            <a:avLst/>
            <a:gdLst/>
            <a:ahLst/>
            <a:cxnLst/>
            <a:rect l="l" t="t" r="r" b="b"/>
            <a:pathLst>
              <a:path h="1451610">
                <a:moveTo>
                  <a:pt x="0" y="0"/>
                </a:moveTo>
                <a:lnTo>
                  <a:pt x="0" y="145161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42095" y="2322576"/>
            <a:ext cx="5505450" cy="0"/>
          </a:xfrm>
          <a:custGeom>
            <a:avLst/>
            <a:gdLst/>
            <a:ahLst/>
            <a:cxnLst/>
            <a:rect l="l" t="t" r="r" b="b"/>
            <a:pathLst>
              <a:path w="5505450">
                <a:moveTo>
                  <a:pt x="0" y="0"/>
                </a:moveTo>
                <a:lnTo>
                  <a:pt x="55054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2095" y="3755135"/>
            <a:ext cx="5505450" cy="0"/>
          </a:xfrm>
          <a:custGeom>
            <a:avLst/>
            <a:gdLst/>
            <a:ahLst/>
            <a:cxnLst/>
            <a:rect l="l" t="t" r="r" b="b"/>
            <a:pathLst>
              <a:path w="5505450">
                <a:moveTo>
                  <a:pt x="0" y="0"/>
                </a:moveTo>
                <a:lnTo>
                  <a:pt x="55054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8663" y="3553205"/>
            <a:ext cx="100330" cy="410845"/>
          </a:xfrm>
          <a:custGeom>
            <a:avLst/>
            <a:gdLst/>
            <a:ahLst/>
            <a:cxnLst/>
            <a:rect l="l" t="t" r="r" b="b"/>
            <a:pathLst>
              <a:path w="100329" h="410845">
                <a:moveTo>
                  <a:pt x="99822" y="86868"/>
                </a:moveTo>
                <a:lnTo>
                  <a:pt x="98298" y="84582"/>
                </a:lnTo>
                <a:lnTo>
                  <a:pt x="52578" y="0"/>
                </a:lnTo>
                <a:lnTo>
                  <a:pt x="1524" y="81534"/>
                </a:lnTo>
                <a:lnTo>
                  <a:pt x="0" y="83820"/>
                </a:lnTo>
                <a:lnTo>
                  <a:pt x="762" y="86106"/>
                </a:lnTo>
                <a:lnTo>
                  <a:pt x="5334" y="89154"/>
                </a:lnTo>
                <a:lnTo>
                  <a:pt x="8382" y="88392"/>
                </a:lnTo>
                <a:lnTo>
                  <a:pt x="9144" y="86106"/>
                </a:lnTo>
                <a:lnTo>
                  <a:pt x="47412" y="25617"/>
                </a:lnTo>
                <a:lnTo>
                  <a:pt x="48006" y="9144"/>
                </a:lnTo>
                <a:lnTo>
                  <a:pt x="57150" y="9144"/>
                </a:lnTo>
                <a:lnTo>
                  <a:pt x="57150" y="28387"/>
                </a:lnTo>
                <a:lnTo>
                  <a:pt x="89916" y="89154"/>
                </a:lnTo>
                <a:lnTo>
                  <a:pt x="91440" y="91440"/>
                </a:lnTo>
                <a:lnTo>
                  <a:pt x="94488" y="92202"/>
                </a:lnTo>
                <a:lnTo>
                  <a:pt x="96774" y="90678"/>
                </a:lnTo>
                <a:lnTo>
                  <a:pt x="99060" y="89916"/>
                </a:lnTo>
                <a:lnTo>
                  <a:pt x="99822" y="86868"/>
                </a:lnTo>
                <a:close/>
              </a:path>
              <a:path w="100329" h="410845">
                <a:moveTo>
                  <a:pt x="56531" y="27241"/>
                </a:moveTo>
                <a:lnTo>
                  <a:pt x="51862" y="18582"/>
                </a:lnTo>
                <a:lnTo>
                  <a:pt x="47412" y="25617"/>
                </a:lnTo>
                <a:lnTo>
                  <a:pt x="33528" y="410718"/>
                </a:lnTo>
                <a:lnTo>
                  <a:pt x="43434" y="410718"/>
                </a:lnTo>
                <a:lnTo>
                  <a:pt x="56531" y="27241"/>
                </a:lnTo>
                <a:close/>
              </a:path>
              <a:path w="100329" h="410845">
                <a:moveTo>
                  <a:pt x="57150" y="9144"/>
                </a:moveTo>
                <a:lnTo>
                  <a:pt x="48006" y="9144"/>
                </a:lnTo>
                <a:lnTo>
                  <a:pt x="47412" y="25617"/>
                </a:lnTo>
                <a:lnTo>
                  <a:pt x="48006" y="24678"/>
                </a:lnTo>
                <a:lnTo>
                  <a:pt x="48006" y="11430"/>
                </a:lnTo>
                <a:lnTo>
                  <a:pt x="56388" y="11430"/>
                </a:lnTo>
                <a:lnTo>
                  <a:pt x="56388" y="26974"/>
                </a:lnTo>
                <a:lnTo>
                  <a:pt x="56531" y="27241"/>
                </a:lnTo>
                <a:lnTo>
                  <a:pt x="57150" y="9144"/>
                </a:lnTo>
                <a:close/>
              </a:path>
              <a:path w="100329" h="410845">
                <a:moveTo>
                  <a:pt x="56388" y="11430"/>
                </a:moveTo>
                <a:lnTo>
                  <a:pt x="48006" y="11430"/>
                </a:lnTo>
                <a:lnTo>
                  <a:pt x="51862" y="18582"/>
                </a:lnTo>
                <a:lnTo>
                  <a:pt x="56388" y="11430"/>
                </a:lnTo>
                <a:close/>
              </a:path>
              <a:path w="100329" h="410845">
                <a:moveTo>
                  <a:pt x="51862" y="18582"/>
                </a:moveTo>
                <a:lnTo>
                  <a:pt x="48006" y="11430"/>
                </a:lnTo>
                <a:lnTo>
                  <a:pt x="48006" y="24678"/>
                </a:lnTo>
                <a:lnTo>
                  <a:pt x="51862" y="18582"/>
                </a:lnTo>
                <a:close/>
              </a:path>
              <a:path w="100329" h="410845">
                <a:moveTo>
                  <a:pt x="56388" y="26974"/>
                </a:moveTo>
                <a:lnTo>
                  <a:pt x="56388" y="11430"/>
                </a:lnTo>
                <a:lnTo>
                  <a:pt x="51862" y="18582"/>
                </a:lnTo>
                <a:lnTo>
                  <a:pt x="56388" y="26974"/>
                </a:lnTo>
                <a:close/>
              </a:path>
              <a:path w="100329" h="410845">
                <a:moveTo>
                  <a:pt x="57150" y="28387"/>
                </a:moveTo>
                <a:lnTo>
                  <a:pt x="57150" y="9144"/>
                </a:lnTo>
                <a:lnTo>
                  <a:pt x="56531" y="27241"/>
                </a:lnTo>
                <a:lnTo>
                  <a:pt x="57150" y="283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9943" y="2782823"/>
            <a:ext cx="2438400" cy="730885"/>
          </a:xfrm>
          <a:custGeom>
            <a:avLst/>
            <a:gdLst/>
            <a:ahLst/>
            <a:cxnLst/>
            <a:rect l="l" t="t" r="r" b="b"/>
            <a:pathLst>
              <a:path w="2438400" h="730885">
                <a:moveTo>
                  <a:pt x="2425700" y="324555"/>
                </a:moveTo>
                <a:lnTo>
                  <a:pt x="2425700" y="295483"/>
                </a:lnTo>
                <a:lnTo>
                  <a:pt x="2413000" y="280709"/>
                </a:lnTo>
                <a:lnTo>
                  <a:pt x="2400300" y="266548"/>
                </a:lnTo>
                <a:lnTo>
                  <a:pt x="2387600" y="252994"/>
                </a:lnTo>
                <a:lnTo>
                  <a:pt x="2374900" y="240040"/>
                </a:lnTo>
                <a:lnTo>
                  <a:pt x="2349500" y="227681"/>
                </a:lnTo>
                <a:lnTo>
                  <a:pt x="2336800" y="215908"/>
                </a:lnTo>
                <a:lnTo>
                  <a:pt x="2324100" y="204717"/>
                </a:lnTo>
                <a:lnTo>
                  <a:pt x="2298700" y="194100"/>
                </a:lnTo>
                <a:lnTo>
                  <a:pt x="2286000" y="184051"/>
                </a:lnTo>
                <a:lnTo>
                  <a:pt x="2260600" y="174564"/>
                </a:lnTo>
                <a:lnTo>
                  <a:pt x="2247900" y="165632"/>
                </a:lnTo>
                <a:lnTo>
                  <a:pt x="2222500" y="157249"/>
                </a:lnTo>
                <a:lnTo>
                  <a:pt x="2209800" y="149407"/>
                </a:lnTo>
                <a:lnTo>
                  <a:pt x="2184400" y="142102"/>
                </a:lnTo>
                <a:lnTo>
                  <a:pt x="2171700" y="135326"/>
                </a:lnTo>
                <a:lnTo>
                  <a:pt x="2159000" y="129073"/>
                </a:lnTo>
                <a:lnTo>
                  <a:pt x="2133600" y="123336"/>
                </a:lnTo>
                <a:lnTo>
                  <a:pt x="2120900" y="118110"/>
                </a:lnTo>
                <a:lnTo>
                  <a:pt x="2044700" y="93725"/>
                </a:lnTo>
                <a:lnTo>
                  <a:pt x="2006600" y="85066"/>
                </a:lnTo>
                <a:lnTo>
                  <a:pt x="1968500" y="76909"/>
                </a:lnTo>
                <a:lnTo>
                  <a:pt x="1943100" y="69243"/>
                </a:lnTo>
                <a:lnTo>
                  <a:pt x="1905000" y="62056"/>
                </a:lnTo>
                <a:lnTo>
                  <a:pt x="1866900" y="55335"/>
                </a:lnTo>
                <a:lnTo>
                  <a:pt x="1828800" y="49069"/>
                </a:lnTo>
                <a:lnTo>
                  <a:pt x="1803400" y="43245"/>
                </a:lnTo>
                <a:lnTo>
                  <a:pt x="1765300" y="37852"/>
                </a:lnTo>
                <a:lnTo>
                  <a:pt x="1727200" y="32877"/>
                </a:lnTo>
                <a:lnTo>
                  <a:pt x="1689100" y="28308"/>
                </a:lnTo>
                <a:lnTo>
                  <a:pt x="1663700" y="24133"/>
                </a:lnTo>
                <a:lnTo>
                  <a:pt x="1625600" y="20339"/>
                </a:lnTo>
                <a:lnTo>
                  <a:pt x="1587500" y="16916"/>
                </a:lnTo>
                <a:lnTo>
                  <a:pt x="1549400" y="13850"/>
                </a:lnTo>
                <a:lnTo>
                  <a:pt x="1524000" y="11129"/>
                </a:lnTo>
                <a:lnTo>
                  <a:pt x="1485900" y="8742"/>
                </a:lnTo>
                <a:lnTo>
                  <a:pt x="1447800" y="6677"/>
                </a:lnTo>
                <a:lnTo>
                  <a:pt x="1409700" y="4920"/>
                </a:lnTo>
                <a:lnTo>
                  <a:pt x="1384300" y="3460"/>
                </a:lnTo>
                <a:lnTo>
                  <a:pt x="1346200" y="2286"/>
                </a:lnTo>
                <a:lnTo>
                  <a:pt x="1282700" y="762"/>
                </a:lnTo>
                <a:lnTo>
                  <a:pt x="1219200" y="0"/>
                </a:lnTo>
                <a:lnTo>
                  <a:pt x="1155700" y="762"/>
                </a:lnTo>
                <a:lnTo>
                  <a:pt x="1117600" y="668"/>
                </a:lnTo>
                <a:lnTo>
                  <a:pt x="1066800" y="1739"/>
                </a:lnTo>
                <a:lnTo>
                  <a:pt x="1016000" y="4077"/>
                </a:lnTo>
                <a:lnTo>
                  <a:pt x="952500" y="7784"/>
                </a:lnTo>
                <a:lnTo>
                  <a:pt x="889000" y="12963"/>
                </a:lnTo>
                <a:lnTo>
                  <a:pt x="825500" y="19716"/>
                </a:lnTo>
                <a:lnTo>
                  <a:pt x="749300" y="28145"/>
                </a:lnTo>
                <a:lnTo>
                  <a:pt x="673100" y="38352"/>
                </a:lnTo>
                <a:lnTo>
                  <a:pt x="596900" y="50441"/>
                </a:lnTo>
                <a:lnTo>
                  <a:pt x="520700" y="64512"/>
                </a:lnTo>
                <a:lnTo>
                  <a:pt x="444500" y="80669"/>
                </a:lnTo>
                <a:lnTo>
                  <a:pt x="381000" y="99014"/>
                </a:lnTo>
                <a:lnTo>
                  <a:pt x="304800" y="119648"/>
                </a:lnTo>
                <a:lnTo>
                  <a:pt x="241300" y="142675"/>
                </a:lnTo>
                <a:lnTo>
                  <a:pt x="177799" y="168197"/>
                </a:lnTo>
                <a:lnTo>
                  <a:pt x="127000" y="196315"/>
                </a:lnTo>
                <a:lnTo>
                  <a:pt x="88899" y="227133"/>
                </a:lnTo>
                <a:lnTo>
                  <a:pt x="50799" y="260752"/>
                </a:lnTo>
                <a:lnTo>
                  <a:pt x="12699" y="297275"/>
                </a:lnTo>
                <a:lnTo>
                  <a:pt x="0" y="336804"/>
                </a:lnTo>
                <a:lnTo>
                  <a:pt x="0" y="347472"/>
                </a:lnTo>
                <a:lnTo>
                  <a:pt x="12699" y="338328"/>
                </a:lnTo>
                <a:lnTo>
                  <a:pt x="12699" y="313545"/>
                </a:lnTo>
                <a:lnTo>
                  <a:pt x="25399" y="297693"/>
                </a:lnTo>
                <a:lnTo>
                  <a:pt x="50799" y="267668"/>
                </a:lnTo>
                <a:lnTo>
                  <a:pt x="101599" y="226940"/>
                </a:lnTo>
                <a:lnTo>
                  <a:pt x="114300" y="214545"/>
                </a:lnTo>
                <a:lnTo>
                  <a:pt x="139700" y="202752"/>
                </a:lnTo>
                <a:lnTo>
                  <a:pt x="165100" y="191571"/>
                </a:lnTo>
                <a:lnTo>
                  <a:pt x="177799" y="181008"/>
                </a:lnTo>
                <a:lnTo>
                  <a:pt x="203199" y="171072"/>
                </a:lnTo>
                <a:lnTo>
                  <a:pt x="228600" y="161770"/>
                </a:lnTo>
                <a:lnTo>
                  <a:pt x="241300" y="153110"/>
                </a:lnTo>
                <a:lnTo>
                  <a:pt x="266700" y="145099"/>
                </a:lnTo>
                <a:lnTo>
                  <a:pt x="292100" y="137746"/>
                </a:lnTo>
                <a:lnTo>
                  <a:pt x="304800" y="131058"/>
                </a:lnTo>
                <a:lnTo>
                  <a:pt x="330200" y="125043"/>
                </a:lnTo>
                <a:lnTo>
                  <a:pt x="342900" y="119708"/>
                </a:lnTo>
                <a:lnTo>
                  <a:pt x="355600" y="115062"/>
                </a:lnTo>
                <a:lnTo>
                  <a:pt x="393700" y="102870"/>
                </a:lnTo>
                <a:lnTo>
                  <a:pt x="444500" y="92202"/>
                </a:lnTo>
                <a:lnTo>
                  <a:pt x="482600" y="83989"/>
                </a:lnTo>
                <a:lnTo>
                  <a:pt x="508000" y="76294"/>
                </a:lnTo>
                <a:lnTo>
                  <a:pt x="546100" y="69102"/>
                </a:lnTo>
                <a:lnTo>
                  <a:pt x="584200" y="62398"/>
                </a:lnTo>
                <a:lnTo>
                  <a:pt x="622300" y="56168"/>
                </a:lnTo>
                <a:lnTo>
                  <a:pt x="647700" y="50399"/>
                </a:lnTo>
                <a:lnTo>
                  <a:pt x="685800" y="45074"/>
                </a:lnTo>
                <a:lnTo>
                  <a:pt x="723900" y="40181"/>
                </a:lnTo>
                <a:lnTo>
                  <a:pt x="762000" y="35705"/>
                </a:lnTo>
                <a:lnTo>
                  <a:pt x="800100" y="31632"/>
                </a:lnTo>
                <a:lnTo>
                  <a:pt x="838200" y="27947"/>
                </a:lnTo>
                <a:lnTo>
                  <a:pt x="863600" y="24636"/>
                </a:lnTo>
                <a:lnTo>
                  <a:pt x="901700" y="21686"/>
                </a:lnTo>
                <a:lnTo>
                  <a:pt x="939800" y="19080"/>
                </a:lnTo>
                <a:lnTo>
                  <a:pt x="977900" y="16806"/>
                </a:lnTo>
                <a:lnTo>
                  <a:pt x="1016000" y="14849"/>
                </a:lnTo>
                <a:lnTo>
                  <a:pt x="1054100" y="13195"/>
                </a:lnTo>
                <a:lnTo>
                  <a:pt x="1079500" y="11829"/>
                </a:lnTo>
                <a:lnTo>
                  <a:pt x="1117600" y="10737"/>
                </a:lnTo>
                <a:lnTo>
                  <a:pt x="1155700" y="9906"/>
                </a:lnTo>
                <a:lnTo>
                  <a:pt x="1282700" y="9906"/>
                </a:lnTo>
                <a:lnTo>
                  <a:pt x="1346200" y="11430"/>
                </a:lnTo>
                <a:lnTo>
                  <a:pt x="1409700" y="13716"/>
                </a:lnTo>
                <a:lnTo>
                  <a:pt x="1435100" y="15507"/>
                </a:lnTo>
                <a:lnTo>
                  <a:pt x="1473200" y="17551"/>
                </a:lnTo>
                <a:lnTo>
                  <a:pt x="1511300" y="19863"/>
                </a:lnTo>
                <a:lnTo>
                  <a:pt x="1536700" y="22458"/>
                </a:lnTo>
                <a:lnTo>
                  <a:pt x="1574800" y="25352"/>
                </a:lnTo>
                <a:lnTo>
                  <a:pt x="1612900" y="28560"/>
                </a:lnTo>
                <a:lnTo>
                  <a:pt x="1638300" y="32097"/>
                </a:lnTo>
                <a:lnTo>
                  <a:pt x="1676400" y="35979"/>
                </a:lnTo>
                <a:lnTo>
                  <a:pt x="1714500" y="40221"/>
                </a:lnTo>
                <a:lnTo>
                  <a:pt x="1739900" y="44838"/>
                </a:lnTo>
                <a:lnTo>
                  <a:pt x="1778000" y="49847"/>
                </a:lnTo>
                <a:lnTo>
                  <a:pt x="1816100" y="55262"/>
                </a:lnTo>
                <a:lnTo>
                  <a:pt x="1841500" y="61099"/>
                </a:lnTo>
                <a:lnTo>
                  <a:pt x="1879600" y="67373"/>
                </a:lnTo>
                <a:lnTo>
                  <a:pt x="1917700" y="74100"/>
                </a:lnTo>
                <a:lnTo>
                  <a:pt x="1943100" y="81295"/>
                </a:lnTo>
                <a:lnTo>
                  <a:pt x="1981200" y="88973"/>
                </a:lnTo>
                <a:lnTo>
                  <a:pt x="2019300" y="97150"/>
                </a:lnTo>
                <a:lnTo>
                  <a:pt x="2044700" y="105841"/>
                </a:lnTo>
                <a:lnTo>
                  <a:pt x="2082800" y="115062"/>
                </a:lnTo>
                <a:lnTo>
                  <a:pt x="2120900" y="127254"/>
                </a:lnTo>
                <a:lnTo>
                  <a:pt x="2159000" y="140970"/>
                </a:lnTo>
                <a:lnTo>
                  <a:pt x="2197100" y="156961"/>
                </a:lnTo>
                <a:lnTo>
                  <a:pt x="2222500" y="163470"/>
                </a:lnTo>
                <a:lnTo>
                  <a:pt x="2235200" y="170552"/>
                </a:lnTo>
                <a:lnTo>
                  <a:pt x="2247900" y="178199"/>
                </a:lnTo>
                <a:lnTo>
                  <a:pt x="2273300" y="186399"/>
                </a:lnTo>
                <a:lnTo>
                  <a:pt x="2286000" y="195145"/>
                </a:lnTo>
                <a:lnTo>
                  <a:pt x="2298700" y="204425"/>
                </a:lnTo>
                <a:lnTo>
                  <a:pt x="2311400" y="214231"/>
                </a:lnTo>
                <a:lnTo>
                  <a:pt x="2336800" y="224553"/>
                </a:lnTo>
                <a:lnTo>
                  <a:pt x="2374900" y="258519"/>
                </a:lnTo>
                <a:lnTo>
                  <a:pt x="2413000" y="296784"/>
                </a:lnTo>
                <a:lnTo>
                  <a:pt x="2413000" y="310450"/>
                </a:lnTo>
                <a:lnTo>
                  <a:pt x="2425700" y="324555"/>
                </a:lnTo>
                <a:close/>
              </a:path>
              <a:path w="2438400" h="730885">
                <a:moveTo>
                  <a:pt x="12700" y="422910"/>
                </a:moveTo>
                <a:lnTo>
                  <a:pt x="12700" y="391668"/>
                </a:lnTo>
                <a:lnTo>
                  <a:pt x="0" y="382524"/>
                </a:lnTo>
                <a:lnTo>
                  <a:pt x="0" y="403860"/>
                </a:lnTo>
                <a:lnTo>
                  <a:pt x="12700" y="422910"/>
                </a:lnTo>
                <a:close/>
              </a:path>
              <a:path w="2438400" h="730885">
                <a:moveTo>
                  <a:pt x="2434899" y="385596"/>
                </a:moveTo>
                <a:lnTo>
                  <a:pt x="2425700" y="391668"/>
                </a:lnTo>
                <a:lnTo>
                  <a:pt x="2425700" y="406271"/>
                </a:lnTo>
                <a:lnTo>
                  <a:pt x="2413000" y="420421"/>
                </a:lnTo>
                <a:lnTo>
                  <a:pt x="2413000" y="434110"/>
                </a:lnTo>
                <a:lnTo>
                  <a:pt x="2400300" y="447331"/>
                </a:lnTo>
                <a:lnTo>
                  <a:pt x="2362200" y="484123"/>
                </a:lnTo>
                <a:lnTo>
                  <a:pt x="2311400" y="516464"/>
                </a:lnTo>
                <a:lnTo>
                  <a:pt x="2298700" y="526224"/>
                </a:lnTo>
                <a:lnTo>
                  <a:pt x="2286000" y="535462"/>
                </a:lnTo>
                <a:lnTo>
                  <a:pt x="2273300" y="544173"/>
                </a:lnTo>
                <a:lnTo>
                  <a:pt x="2247900" y="552348"/>
                </a:lnTo>
                <a:lnTo>
                  <a:pt x="2235200" y="559981"/>
                </a:lnTo>
                <a:lnTo>
                  <a:pt x="2222500" y="567066"/>
                </a:lnTo>
                <a:lnTo>
                  <a:pt x="2197100" y="573596"/>
                </a:lnTo>
                <a:lnTo>
                  <a:pt x="2184400" y="579564"/>
                </a:lnTo>
                <a:lnTo>
                  <a:pt x="2171700" y="584964"/>
                </a:lnTo>
                <a:lnTo>
                  <a:pt x="2159000" y="589788"/>
                </a:lnTo>
                <a:lnTo>
                  <a:pt x="2082800" y="615696"/>
                </a:lnTo>
                <a:lnTo>
                  <a:pt x="2044700" y="624940"/>
                </a:lnTo>
                <a:lnTo>
                  <a:pt x="2019300" y="633639"/>
                </a:lnTo>
                <a:lnTo>
                  <a:pt x="1981200" y="641809"/>
                </a:lnTo>
                <a:lnTo>
                  <a:pt x="1943100" y="649470"/>
                </a:lnTo>
                <a:lnTo>
                  <a:pt x="1917700" y="656638"/>
                </a:lnTo>
                <a:lnTo>
                  <a:pt x="1879600" y="663330"/>
                </a:lnTo>
                <a:lnTo>
                  <a:pt x="1841500" y="669566"/>
                </a:lnTo>
                <a:lnTo>
                  <a:pt x="1816100" y="675361"/>
                </a:lnTo>
                <a:lnTo>
                  <a:pt x="1778000" y="680735"/>
                </a:lnTo>
                <a:lnTo>
                  <a:pt x="1739900" y="685704"/>
                </a:lnTo>
                <a:lnTo>
                  <a:pt x="1714500" y="690287"/>
                </a:lnTo>
                <a:lnTo>
                  <a:pt x="1676400" y="694500"/>
                </a:lnTo>
                <a:lnTo>
                  <a:pt x="1638300" y="698362"/>
                </a:lnTo>
                <a:lnTo>
                  <a:pt x="1612900" y="701891"/>
                </a:lnTo>
                <a:lnTo>
                  <a:pt x="1574800" y="705103"/>
                </a:lnTo>
                <a:lnTo>
                  <a:pt x="1536700" y="708017"/>
                </a:lnTo>
                <a:lnTo>
                  <a:pt x="1511300" y="710650"/>
                </a:lnTo>
                <a:lnTo>
                  <a:pt x="1473200" y="713020"/>
                </a:lnTo>
                <a:lnTo>
                  <a:pt x="1435100" y="715145"/>
                </a:lnTo>
                <a:lnTo>
                  <a:pt x="1409700" y="717042"/>
                </a:lnTo>
                <a:lnTo>
                  <a:pt x="1346200" y="719328"/>
                </a:lnTo>
                <a:lnTo>
                  <a:pt x="1219200" y="720852"/>
                </a:lnTo>
                <a:lnTo>
                  <a:pt x="1155700" y="720090"/>
                </a:lnTo>
                <a:lnTo>
                  <a:pt x="1117600" y="719449"/>
                </a:lnTo>
                <a:lnTo>
                  <a:pt x="1079500" y="718507"/>
                </a:lnTo>
                <a:lnTo>
                  <a:pt x="1054100" y="717253"/>
                </a:lnTo>
                <a:lnTo>
                  <a:pt x="1016000" y="715678"/>
                </a:lnTo>
                <a:lnTo>
                  <a:pt x="977900" y="713772"/>
                </a:lnTo>
                <a:lnTo>
                  <a:pt x="939800" y="711524"/>
                </a:lnTo>
                <a:lnTo>
                  <a:pt x="901700" y="708925"/>
                </a:lnTo>
                <a:lnTo>
                  <a:pt x="863600" y="705963"/>
                </a:lnTo>
                <a:lnTo>
                  <a:pt x="838200" y="702630"/>
                </a:lnTo>
                <a:lnTo>
                  <a:pt x="800100" y="698915"/>
                </a:lnTo>
                <a:lnTo>
                  <a:pt x="762000" y="694809"/>
                </a:lnTo>
                <a:lnTo>
                  <a:pt x="723900" y="690300"/>
                </a:lnTo>
                <a:lnTo>
                  <a:pt x="685800" y="685380"/>
                </a:lnTo>
                <a:lnTo>
                  <a:pt x="647700" y="680037"/>
                </a:lnTo>
                <a:lnTo>
                  <a:pt x="622300" y="674262"/>
                </a:lnTo>
                <a:lnTo>
                  <a:pt x="584200" y="668046"/>
                </a:lnTo>
                <a:lnTo>
                  <a:pt x="546100" y="661376"/>
                </a:lnTo>
                <a:lnTo>
                  <a:pt x="508000" y="654245"/>
                </a:lnTo>
                <a:lnTo>
                  <a:pt x="482600" y="646642"/>
                </a:lnTo>
                <a:lnTo>
                  <a:pt x="444500" y="638556"/>
                </a:lnTo>
                <a:lnTo>
                  <a:pt x="393700" y="627126"/>
                </a:lnTo>
                <a:lnTo>
                  <a:pt x="355600" y="615696"/>
                </a:lnTo>
                <a:lnTo>
                  <a:pt x="342900" y="610515"/>
                </a:lnTo>
                <a:lnTo>
                  <a:pt x="317500" y="604918"/>
                </a:lnTo>
                <a:lnTo>
                  <a:pt x="304800" y="598889"/>
                </a:lnTo>
                <a:lnTo>
                  <a:pt x="292100" y="592416"/>
                </a:lnTo>
                <a:lnTo>
                  <a:pt x="266700" y="585486"/>
                </a:lnTo>
                <a:lnTo>
                  <a:pt x="241300" y="578085"/>
                </a:lnTo>
                <a:lnTo>
                  <a:pt x="228600" y="570199"/>
                </a:lnTo>
                <a:lnTo>
                  <a:pt x="203200" y="561817"/>
                </a:lnTo>
                <a:lnTo>
                  <a:pt x="190500" y="552923"/>
                </a:lnTo>
                <a:lnTo>
                  <a:pt x="165100" y="543506"/>
                </a:lnTo>
                <a:lnTo>
                  <a:pt x="152400" y="533551"/>
                </a:lnTo>
                <a:lnTo>
                  <a:pt x="127000" y="523045"/>
                </a:lnTo>
                <a:lnTo>
                  <a:pt x="114300" y="511975"/>
                </a:lnTo>
                <a:lnTo>
                  <a:pt x="88900" y="500328"/>
                </a:lnTo>
                <a:lnTo>
                  <a:pt x="50800" y="461790"/>
                </a:lnTo>
                <a:lnTo>
                  <a:pt x="25400" y="432966"/>
                </a:lnTo>
                <a:lnTo>
                  <a:pt x="12700" y="417576"/>
                </a:lnTo>
                <a:lnTo>
                  <a:pt x="12700" y="439907"/>
                </a:lnTo>
                <a:lnTo>
                  <a:pt x="25400" y="456151"/>
                </a:lnTo>
                <a:lnTo>
                  <a:pt x="50800" y="471658"/>
                </a:lnTo>
                <a:lnTo>
                  <a:pt x="63500" y="486441"/>
                </a:lnTo>
                <a:lnTo>
                  <a:pt x="76200" y="500516"/>
                </a:lnTo>
                <a:lnTo>
                  <a:pt x="101600" y="513899"/>
                </a:lnTo>
                <a:lnTo>
                  <a:pt x="114300" y="526604"/>
                </a:lnTo>
                <a:lnTo>
                  <a:pt x="139700" y="538648"/>
                </a:lnTo>
                <a:lnTo>
                  <a:pt x="165100" y="550044"/>
                </a:lnTo>
                <a:lnTo>
                  <a:pt x="177800" y="560808"/>
                </a:lnTo>
                <a:lnTo>
                  <a:pt x="203200" y="570955"/>
                </a:lnTo>
                <a:lnTo>
                  <a:pt x="228600" y="580501"/>
                </a:lnTo>
                <a:lnTo>
                  <a:pt x="254000" y="589460"/>
                </a:lnTo>
                <a:lnTo>
                  <a:pt x="266700" y="597848"/>
                </a:lnTo>
                <a:lnTo>
                  <a:pt x="292100" y="605681"/>
                </a:lnTo>
                <a:lnTo>
                  <a:pt x="317500" y="612972"/>
                </a:lnTo>
                <a:lnTo>
                  <a:pt x="342900" y="619737"/>
                </a:lnTo>
                <a:lnTo>
                  <a:pt x="355600" y="625992"/>
                </a:lnTo>
                <a:lnTo>
                  <a:pt x="381000" y="631752"/>
                </a:lnTo>
                <a:lnTo>
                  <a:pt x="393700" y="637032"/>
                </a:lnTo>
                <a:lnTo>
                  <a:pt x="444500" y="647700"/>
                </a:lnTo>
                <a:lnTo>
                  <a:pt x="482600" y="659130"/>
                </a:lnTo>
                <a:lnTo>
                  <a:pt x="520700" y="666584"/>
                </a:lnTo>
                <a:lnTo>
                  <a:pt x="558800" y="673568"/>
                </a:lnTo>
                <a:lnTo>
                  <a:pt x="596900" y="680093"/>
                </a:lnTo>
                <a:lnTo>
                  <a:pt x="635000" y="686169"/>
                </a:lnTo>
                <a:lnTo>
                  <a:pt x="673100" y="691806"/>
                </a:lnTo>
                <a:lnTo>
                  <a:pt x="711200" y="697015"/>
                </a:lnTo>
                <a:lnTo>
                  <a:pt x="736600" y="701806"/>
                </a:lnTo>
                <a:lnTo>
                  <a:pt x="774700" y="706189"/>
                </a:lnTo>
                <a:lnTo>
                  <a:pt x="812800" y="710175"/>
                </a:lnTo>
                <a:lnTo>
                  <a:pt x="850900" y="713774"/>
                </a:lnTo>
                <a:lnTo>
                  <a:pt x="889000" y="716997"/>
                </a:lnTo>
                <a:lnTo>
                  <a:pt x="927100" y="719853"/>
                </a:lnTo>
                <a:lnTo>
                  <a:pt x="965200" y="722353"/>
                </a:lnTo>
                <a:lnTo>
                  <a:pt x="1003300" y="724508"/>
                </a:lnTo>
                <a:lnTo>
                  <a:pt x="1028700" y="726327"/>
                </a:lnTo>
                <a:lnTo>
                  <a:pt x="1066800" y="727822"/>
                </a:lnTo>
                <a:lnTo>
                  <a:pt x="1104900" y="729002"/>
                </a:lnTo>
                <a:lnTo>
                  <a:pt x="1143000" y="729877"/>
                </a:lnTo>
                <a:lnTo>
                  <a:pt x="1181100" y="730459"/>
                </a:lnTo>
                <a:lnTo>
                  <a:pt x="1219200" y="730758"/>
                </a:lnTo>
                <a:lnTo>
                  <a:pt x="1282700" y="729996"/>
                </a:lnTo>
                <a:lnTo>
                  <a:pt x="1346200" y="728472"/>
                </a:lnTo>
                <a:lnTo>
                  <a:pt x="1409700" y="726186"/>
                </a:lnTo>
                <a:lnTo>
                  <a:pt x="1435100" y="725289"/>
                </a:lnTo>
                <a:lnTo>
                  <a:pt x="1485900" y="723118"/>
                </a:lnTo>
                <a:lnTo>
                  <a:pt x="1524000" y="719593"/>
                </a:lnTo>
                <a:lnTo>
                  <a:pt x="1587500" y="714634"/>
                </a:lnTo>
                <a:lnTo>
                  <a:pt x="1651000" y="708159"/>
                </a:lnTo>
                <a:lnTo>
                  <a:pt x="1714500" y="700091"/>
                </a:lnTo>
                <a:lnTo>
                  <a:pt x="1778000" y="690348"/>
                </a:lnTo>
                <a:lnTo>
                  <a:pt x="1841500" y="678850"/>
                </a:lnTo>
                <a:lnTo>
                  <a:pt x="1917700" y="665518"/>
                </a:lnTo>
                <a:lnTo>
                  <a:pt x="1981200" y="650271"/>
                </a:lnTo>
                <a:lnTo>
                  <a:pt x="2057400" y="633030"/>
                </a:lnTo>
                <a:lnTo>
                  <a:pt x="2120900" y="613714"/>
                </a:lnTo>
                <a:lnTo>
                  <a:pt x="2184400" y="592244"/>
                </a:lnTo>
                <a:lnTo>
                  <a:pt x="2235200" y="568539"/>
                </a:lnTo>
                <a:lnTo>
                  <a:pt x="2298700" y="542520"/>
                </a:lnTo>
                <a:lnTo>
                  <a:pt x="2336800" y="514106"/>
                </a:lnTo>
                <a:lnTo>
                  <a:pt x="2374900" y="483217"/>
                </a:lnTo>
                <a:lnTo>
                  <a:pt x="2413000" y="449774"/>
                </a:lnTo>
                <a:lnTo>
                  <a:pt x="2425700" y="413696"/>
                </a:lnTo>
                <a:lnTo>
                  <a:pt x="2434899" y="385596"/>
                </a:lnTo>
                <a:close/>
              </a:path>
              <a:path w="2438400" h="730885">
                <a:moveTo>
                  <a:pt x="2438400" y="347472"/>
                </a:moveTo>
                <a:lnTo>
                  <a:pt x="2438400" y="326898"/>
                </a:lnTo>
                <a:lnTo>
                  <a:pt x="2425700" y="310877"/>
                </a:lnTo>
                <a:lnTo>
                  <a:pt x="2425700" y="339090"/>
                </a:lnTo>
                <a:lnTo>
                  <a:pt x="2438400" y="347472"/>
                </a:lnTo>
                <a:close/>
              </a:path>
              <a:path w="2438400" h="730885">
                <a:moveTo>
                  <a:pt x="2438400" y="383286"/>
                </a:moveTo>
                <a:lnTo>
                  <a:pt x="2438400" y="374904"/>
                </a:lnTo>
                <a:lnTo>
                  <a:pt x="2434899" y="385596"/>
                </a:lnTo>
                <a:lnTo>
                  <a:pt x="2438400" y="3832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8439" y="5757671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0439" y="5757671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99295" y="5767578"/>
            <a:ext cx="4591050" cy="0"/>
          </a:xfrm>
          <a:custGeom>
            <a:avLst/>
            <a:gdLst/>
            <a:ahLst/>
            <a:cxnLst/>
            <a:rect l="l" t="t" r="r" b="b"/>
            <a:pathLst>
              <a:path w="4591050">
                <a:moveTo>
                  <a:pt x="0" y="0"/>
                </a:moveTo>
                <a:lnTo>
                  <a:pt x="4591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9295" y="6072378"/>
            <a:ext cx="4591050" cy="0"/>
          </a:xfrm>
          <a:custGeom>
            <a:avLst/>
            <a:gdLst/>
            <a:ahLst/>
            <a:cxnLst/>
            <a:rect l="l" t="t" r="r" b="b"/>
            <a:pathLst>
              <a:path w="4591050">
                <a:moveTo>
                  <a:pt x="0" y="0"/>
                </a:moveTo>
                <a:lnTo>
                  <a:pt x="4591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38790" y="2378261"/>
            <a:ext cx="8002270" cy="3609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825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public class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HundredServlet</a:t>
            </a:r>
            <a:r>
              <a:rPr sz="1100" b="1" spc="-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e</a:t>
            </a:r>
            <a:r>
              <a:rPr sz="1100" b="1" spc="-5" dirty="0">
                <a:latin typeface="Times New Roman"/>
                <a:cs typeface="Times New Roman"/>
              </a:rPr>
              <a:t>xtends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HttpServlet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{</a:t>
            </a:r>
            <a:endParaRPr sz="1100" dirty="0">
              <a:latin typeface="Times New Roman"/>
              <a:cs typeface="Times New Roman"/>
            </a:endParaRPr>
          </a:p>
          <a:p>
            <a:pPr marR="265430" algn="ctr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public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void </a:t>
            </a:r>
            <a:r>
              <a:rPr sz="1100" b="1" spc="-10" dirty="0">
                <a:latin typeface="Times New Roman"/>
                <a:cs typeface="Times New Roman"/>
              </a:rPr>
              <a:t>doGet(HttpServletRequest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request,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HttpServletResponse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response)</a:t>
            </a:r>
            <a:endParaRPr sz="1100" dirty="0">
              <a:latin typeface="Times New Roman"/>
              <a:cs typeface="Times New Roman"/>
            </a:endParaRPr>
          </a:p>
          <a:p>
            <a:pPr marL="3897629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throws </a:t>
            </a:r>
            <a:r>
              <a:rPr sz="1100" b="1" spc="-5" dirty="0">
                <a:latin typeface="Times New Roman"/>
                <a:cs typeface="Times New Roman"/>
              </a:rPr>
              <a:t>ServletException,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IOException</a:t>
            </a:r>
            <a:r>
              <a:rPr sz="1100" b="1" spc="-5" dirty="0">
                <a:latin typeface="Times New Roman"/>
                <a:cs typeface="Times New Roman"/>
              </a:rPr>
              <a:t> {</a:t>
            </a:r>
            <a:endParaRPr sz="1100" dirty="0">
              <a:latin typeface="Times New Roman"/>
              <a:cs typeface="Times New Roman"/>
            </a:endParaRPr>
          </a:p>
          <a:p>
            <a:pPr marL="169735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int total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0;</a:t>
            </a:r>
            <a:endParaRPr sz="1100" dirty="0">
              <a:latin typeface="Times New Roman"/>
              <a:cs typeface="Times New Roman"/>
            </a:endParaRPr>
          </a:p>
          <a:p>
            <a:pPr marL="1697355" marR="433895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for (int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cnt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spc="-5" dirty="0">
                <a:latin typeface="Times New Roman"/>
                <a:cs typeface="Times New Roman"/>
              </a:rPr>
              <a:t> 1; cnt </a:t>
            </a:r>
            <a:r>
              <a:rPr sz="1100" b="1" spc="-10" dirty="0">
                <a:latin typeface="Times New Roman"/>
                <a:cs typeface="Times New Roman"/>
              </a:rPr>
              <a:t>&lt;</a:t>
            </a:r>
            <a:r>
              <a:rPr sz="1100" b="1" spc="-5" dirty="0">
                <a:latin typeface="Times New Roman"/>
                <a:cs typeface="Times New Roman"/>
              </a:rPr>
              <a:t> 101;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cnt++)</a:t>
            </a:r>
            <a:r>
              <a:rPr sz="1100" b="1" spc="-5" dirty="0">
                <a:latin typeface="Times New Roman"/>
                <a:cs typeface="Times New Roman"/>
              </a:rPr>
              <a:t> total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+=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cnt;</a:t>
            </a:r>
            <a:endParaRPr sz="1100" dirty="0">
              <a:latin typeface="Times New Roman"/>
              <a:cs typeface="Times New Roman"/>
            </a:endParaRPr>
          </a:p>
          <a:p>
            <a:pPr marL="145288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}</a:t>
            </a:r>
            <a:endParaRPr sz="1100" dirty="0">
              <a:latin typeface="Times New Roman"/>
              <a:cs typeface="Times New Roman"/>
            </a:endParaRPr>
          </a:p>
          <a:p>
            <a:pPr marL="127825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}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1790700">
              <a:lnSpc>
                <a:spcPct val="100000"/>
              </a:lnSpc>
              <a:spcBef>
                <a:spcPts val="894"/>
              </a:spcBef>
            </a:pPr>
            <a:r>
              <a:rPr sz="1200" dirty="0">
                <a:latin typeface="휴먼매직체"/>
                <a:cs typeface="휴먼매직체"/>
              </a:rPr>
              <a:t>1부터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100까지의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합을 구하는 명령문</a:t>
            </a: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실행 결과를 출력하는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코드는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두 번째 파라미터를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이용해서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작성한다.</a:t>
            </a:r>
          </a:p>
          <a:p>
            <a:pPr marL="195580" marR="544195" indent="-182880">
              <a:lnSpc>
                <a:spcPct val="150000"/>
              </a:lnSpc>
              <a:spcBef>
                <a:spcPts val="685"/>
              </a:spcBef>
              <a:buClr>
                <a:srgbClr val="B1AE6B"/>
              </a:buClr>
              <a:buFont typeface="Wingdings"/>
              <a:buChar char=""/>
              <a:tabLst>
                <a:tab pos="196215" algn="l"/>
              </a:tabLst>
            </a:pPr>
            <a:r>
              <a:rPr sz="1600" dirty="0">
                <a:latin typeface="HY견고딕"/>
                <a:cs typeface="HY견고딕"/>
              </a:rPr>
              <a:t>두 번째 파라미터는</a:t>
            </a:r>
            <a:r>
              <a:rPr sz="1600" spc="-10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javax.serlvet.http.HttpServletResponse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인터페이</a:t>
            </a:r>
            <a:r>
              <a:rPr sz="1600" dirty="0">
                <a:latin typeface="HY견고딕"/>
                <a:cs typeface="HY견고딕"/>
              </a:rPr>
              <a:t>스</a:t>
            </a:r>
            <a:r>
              <a:rPr sz="1600" spc="-5" dirty="0">
                <a:latin typeface="HY견고딕"/>
                <a:cs typeface="HY견고딕"/>
              </a:rPr>
              <a:t> 타입이며, </a:t>
            </a:r>
            <a:r>
              <a:rPr sz="1600" dirty="0">
                <a:latin typeface="HY견고딕"/>
                <a:cs typeface="HY견고딕"/>
              </a:rPr>
              <a:t>여기에 </a:t>
            </a:r>
            <a:r>
              <a:rPr sz="1600" b="1" dirty="0">
                <a:latin typeface="Times New Roman"/>
                <a:cs typeface="Times New Roman"/>
              </a:rPr>
              <a:t>get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dirty="0">
                <a:latin typeface="HY견고딕"/>
                <a:cs typeface="HY견고딕"/>
              </a:rPr>
              <a:t>라는 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호출해서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Print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객체를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구한다.</a:t>
            </a: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R="308610" algn="ctr">
              <a:lnSpc>
                <a:spcPct val="100000"/>
              </a:lnSpc>
            </a:pPr>
            <a:r>
              <a:rPr sz="1100" b="1" spc="-15" dirty="0">
                <a:latin typeface="Times New Roman"/>
                <a:cs typeface="Times New Roman"/>
              </a:rPr>
              <a:t>PrintWrite</a:t>
            </a:r>
            <a:r>
              <a:rPr sz="1100" b="1" spc="-5" dirty="0">
                <a:latin typeface="Times New Roman"/>
                <a:cs typeface="Times New Roman"/>
              </a:rPr>
              <a:t>r</a:t>
            </a:r>
            <a:r>
              <a:rPr sz="1100" b="1" spc="-10" dirty="0">
                <a:latin typeface="Times New Roman"/>
                <a:cs typeface="Times New Roman"/>
              </a:rPr>
              <a:t> write</a:t>
            </a:r>
            <a:r>
              <a:rPr sz="1100" b="1" spc="-5" dirty="0">
                <a:latin typeface="Times New Roman"/>
                <a:cs typeface="Times New Roman"/>
              </a:rPr>
              <a:t>r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response.getWriter();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19" name="object 19"/>
          <p:cNvSpPr txBox="1"/>
          <p:nvPr/>
        </p:nvSpPr>
        <p:spPr>
          <a:xfrm>
            <a:off x="4663573" y="6450425"/>
            <a:ext cx="2136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휴먼매직체"/>
                <a:cs typeface="휴먼매직체"/>
              </a:rPr>
              <a:t>Print</a:t>
            </a:r>
            <a:r>
              <a:rPr sz="1200" spc="-10" dirty="0">
                <a:latin typeface="휴먼매직체"/>
                <a:cs typeface="휴먼매직체"/>
              </a:rPr>
              <a:t>W</a:t>
            </a:r>
            <a:r>
              <a:rPr sz="1200" spc="-5" dirty="0">
                <a:latin typeface="휴먼매직체"/>
                <a:cs typeface="휴먼매직체"/>
              </a:rPr>
              <a:t>rit</a:t>
            </a:r>
            <a:r>
              <a:rPr sz="1200" spc="-10" dirty="0">
                <a:latin typeface="휴먼매직체"/>
                <a:cs typeface="휴먼매직체"/>
              </a:rPr>
              <a:t>e</a:t>
            </a:r>
            <a:r>
              <a:rPr sz="1200" dirty="0">
                <a:latin typeface="휴먼매직체"/>
                <a:cs typeface="휴먼매직체"/>
              </a:rPr>
              <a:t>r</a:t>
            </a:r>
            <a:r>
              <a:rPr sz="1200" spc="-30" dirty="0">
                <a:latin typeface="휴먼매직체"/>
                <a:cs typeface="휴먼매직체"/>
              </a:rPr>
              <a:t> </a:t>
            </a:r>
            <a:r>
              <a:rPr sz="1200" spc="-5" dirty="0">
                <a:latin typeface="휴먼매직체"/>
                <a:cs typeface="휴먼매직체"/>
              </a:rPr>
              <a:t>객체</a:t>
            </a:r>
            <a:r>
              <a:rPr sz="1200" dirty="0">
                <a:latin typeface="휴먼매직체"/>
                <a:cs typeface="휴먼매직체"/>
              </a:rPr>
              <a:t>를 </a:t>
            </a:r>
            <a:r>
              <a:rPr sz="1200" spc="-5" dirty="0">
                <a:latin typeface="휴먼매직체"/>
                <a:cs typeface="휴먼매직체"/>
              </a:rPr>
              <a:t>리턴하</a:t>
            </a:r>
            <a:r>
              <a:rPr sz="1200" dirty="0">
                <a:latin typeface="휴먼매직체"/>
                <a:cs typeface="휴먼매직체"/>
              </a:rPr>
              <a:t>는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spc="-5" dirty="0">
                <a:latin typeface="휴먼매직체"/>
                <a:cs typeface="휴먼매직체"/>
              </a:rPr>
              <a:t>매서드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3861" y="5996178"/>
            <a:ext cx="100330" cy="411480"/>
          </a:xfrm>
          <a:custGeom>
            <a:avLst/>
            <a:gdLst/>
            <a:ahLst/>
            <a:cxnLst/>
            <a:rect l="l" t="t" r="r" b="b"/>
            <a:pathLst>
              <a:path w="100329" h="411479">
                <a:moveTo>
                  <a:pt x="99821" y="86867"/>
                </a:moveTo>
                <a:lnTo>
                  <a:pt x="98297" y="84581"/>
                </a:lnTo>
                <a:lnTo>
                  <a:pt x="52577" y="0"/>
                </a:lnTo>
                <a:lnTo>
                  <a:pt x="1523" y="81533"/>
                </a:lnTo>
                <a:lnTo>
                  <a:pt x="0" y="83819"/>
                </a:lnTo>
                <a:lnTo>
                  <a:pt x="761" y="86867"/>
                </a:lnTo>
                <a:lnTo>
                  <a:pt x="3047" y="87629"/>
                </a:lnTo>
                <a:lnTo>
                  <a:pt x="5333" y="89153"/>
                </a:lnTo>
                <a:lnTo>
                  <a:pt x="8381" y="88391"/>
                </a:lnTo>
                <a:lnTo>
                  <a:pt x="9905" y="86867"/>
                </a:lnTo>
                <a:lnTo>
                  <a:pt x="47374" y="26673"/>
                </a:lnTo>
                <a:lnTo>
                  <a:pt x="48005" y="9143"/>
                </a:lnTo>
                <a:lnTo>
                  <a:pt x="57149" y="9143"/>
                </a:lnTo>
                <a:lnTo>
                  <a:pt x="57149" y="27262"/>
                </a:lnTo>
                <a:lnTo>
                  <a:pt x="89915" y="89153"/>
                </a:lnTo>
                <a:lnTo>
                  <a:pt x="91439" y="91439"/>
                </a:lnTo>
                <a:lnTo>
                  <a:pt x="94487" y="92201"/>
                </a:lnTo>
                <a:lnTo>
                  <a:pt x="96773" y="91439"/>
                </a:lnTo>
                <a:lnTo>
                  <a:pt x="99059" y="89915"/>
                </a:lnTo>
                <a:lnTo>
                  <a:pt x="99821" y="86867"/>
                </a:lnTo>
                <a:close/>
              </a:path>
              <a:path w="100329" h="411479">
                <a:moveTo>
                  <a:pt x="56569" y="26166"/>
                </a:moveTo>
                <a:lnTo>
                  <a:pt x="52488" y="18457"/>
                </a:lnTo>
                <a:lnTo>
                  <a:pt x="47374" y="26673"/>
                </a:lnTo>
                <a:lnTo>
                  <a:pt x="33527" y="410717"/>
                </a:lnTo>
                <a:lnTo>
                  <a:pt x="43433" y="411479"/>
                </a:lnTo>
                <a:lnTo>
                  <a:pt x="56569" y="26166"/>
                </a:lnTo>
                <a:close/>
              </a:path>
              <a:path w="100329" h="411479">
                <a:moveTo>
                  <a:pt x="57149" y="9143"/>
                </a:moveTo>
                <a:lnTo>
                  <a:pt x="48005" y="9143"/>
                </a:lnTo>
                <a:lnTo>
                  <a:pt x="47374" y="26673"/>
                </a:lnTo>
                <a:lnTo>
                  <a:pt x="48767" y="24433"/>
                </a:lnTo>
                <a:lnTo>
                  <a:pt x="48767" y="11429"/>
                </a:lnTo>
                <a:lnTo>
                  <a:pt x="56387" y="12191"/>
                </a:lnTo>
                <a:lnTo>
                  <a:pt x="56387" y="25823"/>
                </a:lnTo>
                <a:lnTo>
                  <a:pt x="56569" y="26166"/>
                </a:lnTo>
                <a:lnTo>
                  <a:pt x="57149" y="9143"/>
                </a:lnTo>
                <a:close/>
              </a:path>
              <a:path w="100329" h="411479">
                <a:moveTo>
                  <a:pt x="56387" y="12191"/>
                </a:moveTo>
                <a:lnTo>
                  <a:pt x="48767" y="11429"/>
                </a:lnTo>
                <a:lnTo>
                  <a:pt x="52488" y="18457"/>
                </a:lnTo>
                <a:lnTo>
                  <a:pt x="56387" y="12191"/>
                </a:lnTo>
                <a:close/>
              </a:path>
              <a:path w="100329" h="411479">
                <a:moveTo>
                  <a:pt x="52488" y="18457"/>
                </a:moveTo>
                <a:lnTo>
                  <a:pt x="48767" y="11429"/>
                </a:lnTo>
                <a:lnTo>
                  <a:pt x="48767" y="24433"/>
                </a:lnTo>
                <a:lnTo>
                  <a:pt x="52488" y="18457"/>
                </a:lnTo>
                <a:close/>
              </a:path>
              <a:path w="100329" h="411479">
                <a:moveTo>
                  <a:pt x="56387" y="25823"/>
                </a:moveTo>
                <a:lnTo>
                  <a:pt x="56387" y="12191"/>
                </a:lnTo>
                <a:lnTo>
                  <a:pt x="52488" y="18457"/>
                </a:lnTo>
                <a:lnTo>
                  <a:pt x="56387" y="25823"/>
                </a:lnTo>
                <a:close/>
              </a:path>
              <a:path w="100329" h="411479">
                <a:moveTo>
                  <a:pt x="57149" y="27262"/>
                </a:moveTo>
                <a:lnTo>
                  <a:pt x="57149" y="9143"/>
                </a:lnTo>
                <a:lnTo>
                  <a:pt x="56569" y="26166"/>
                </a:lnTo>
                <a:lnTo>
                  <a:pt x="57149" y="272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35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365490" cy="101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Print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dirty="0">
                <a:latin typeface="HY견고딕"/>
                <a:cs typeface="HY견고딕"/>
              </a:rPr>
              <a:t>는</a:t>
            </a:r>
            <a:r>
              <a:rPr sz="1600" spc="10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본래 자바 프로그램에서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파일로 텍스트를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출력할 때 사용하는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java.io</a:t>
            </a:r>
            <a:r>
              <a:rPr sz="1600" b="1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패 키지의 </a:t>
            </a:r>
            <a:r>
              <a:rPr sz="1600" b="1" dirty="0">
                <a:latin typeface="Times New Roman"/>
                <a:cs typeface="Times New Roman"/>
              </a:rPr>
              <a:t>Print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b="1" spc="1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클래스이다.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90" y="3049633"/>
            <a:ext cx="8108950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ct val="150000"/>
              </a:lnSpc>
              <a:buClr>
                <a:srgbClr val="B1AE6B"/>
              </a:buClr>
              <a:buFont typeface="Wingdings"/>
              <a:buChar char=""/>
              <a:tabLst>
                <a:tab pos="195580" algn="l"/>
              </a:tabLst>
            </a:pPr>
            <a:r>
              <a:rPr sz="1600" b="1" dirty="0">
                <a:latin typeface="Times New Roman"/>
                <a:cs typeface="Times New Roman"/>
              </a:rPr>
              <a:t>Response.get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dirty="0">
                <a:latin typeface="HY견고딕"/>
                <a:cs typeface="HY견고딕"/>
              </a:rPr>
              <a:t>메서드가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리턴하는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Print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객체는 파일이 아니라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웹 브라우저로 데이터를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출력한다.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9" name="object 9"/>
          <p:cNvSpPr/>
          <p:nvPr/>
        </p:nvSpPr>
        <p:spPr>
          <a:xfrm>
            <a:off x="2222639" y="40736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2439" y="40736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3495" y="4082796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0" y="0"/>
                </a:moveTo>
                <a:lnTo>
                  <a:pt x="222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3495" y="4387596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0" y="0"/>
                </a:moveTo>
                <a:lnTo>
                  <a:pt x="222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91695" y="4138481"/>
            <a:ext cx="164655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writer.print( </a:t>
            </a:r>
            <a:r>
              <a:rPr sz="1100" b="1" spc="-10" dirty="0">
                <a:latin typeface="Times New Roman"/>
                <a:cs typeface="Times New Roman"/>
              </a:rPr>
              <a:t>“&lt;HEAD&gt;</a:t>
            </a:r>
            <a:r>
              <a:rPr sz="1100" b="1" spc="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37427" y="40736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47227" y="40736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28283" y="4082796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0" y="0"/>
                </a:moveTo>
                <a:lnTo>
                  <a:pt x="222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8283" y="4387596"/>
            <a:ext cx="2228850" cy="0"/>
          </a:xfrm>
          <a:custGeom>
            <a:avLst/>
            <a:gdLst/>
            <a:ahLst/>
            <a:cxnLst/>
            <a:rect l="l" t="t" r="r" b="b"/>
            <a:pathLst>
              <a:path w="2228850">
                <a:moveTo>
                  <a:pt x="0" y="0"/>
                </a:moveTo>
                <a:lnTo>
                  <a:pt x="222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60953" y="4138481"/>
            <a:ext cx="176276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writer.println(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“&lt;BODY&gt;</a:t>
            </a:r>
            <a:r>
              <a:rPr sz="1100" b="1" spc="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75239" y="53690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18439" y="53690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66095" y="5378196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66095" y="5682996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3513" y="4842606"/>
            <a:ext cx="2358390" cy="75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9906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웹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브라우저로</a:t>
            </a:r>
            <a:r>
              <a:rPr sz="1200" spc="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텍스트를 출력하는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메서드</a:t>
            </a:r>
            <a:endParaRPr sz="1200">
              <a:latin typeface="휴먼매직체"/>
              <a:cs typeface="휴먼매직체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writer.printf(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“TOTAL</a:t>
            </a:r>
            <a:r>
              <a:rPr sz="1100" b="1" spc="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%d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”,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total</a:t>
            </a:r>
            <a:r>
              <a:rPr sz="1100" b="1" spc="-15" dirty="0">
                <a:latin typeface="Times New Roman"/>
                <a:cs typeface="Times New Roman"/>
              </a:rPr>
              <a:t>)</a:t>
            </a:r>
            <a:r>
              <a:rPr sz="1100" b="1" spc="-5" dirty="0">
                <a:latin typeface="Times New Roman"/>
                <a:cs typeface="Times New Roman"/>
              </a:rPr>
              <a:t>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5819" y="5047488"/>
            <a:ext cx="508000" cy="367665"/>
          </a:xfrm>
          <a:custGeom>
            <a:avLst/>
            <a:gdLst/>
            <a:ahLst/>
            <a:cxnLst/>
            <a:rect l="l" t="t" r="r" b="b"/>
            <a:pathLst>
              <a:path w="508000" h="367664">
                <a:moveTo>
                  <a:pt x="48768" y="281178"/>
                </a:moveTo>
                <a:lnTo>
                  <a:pt x="48006" y="278130"/>
                </a:lnTo>
                <a:lnTo>
                  <a:pt x="45720" y="277368"/>
                </a:lnTo>
                <a:lnTo>
                  <a:pt x="43434" y="275844"/>
                </a:lnTo>
                <a:lnTo>
                  <a:pt x="40386" y="277368"/>
                </a:lnTo>
                <a:lnTo>
                  <a:pt x="38862" y="279654"/>
                </a:lnTo>
                <a:lnTo>
                  <a:pt x="0" y="367284"/>
                </a:lnTo>
                <a:lnTo>
                  <a:pt x="4572" y="366848"/>
                </a:lnTo>
                <a:lnTo>
                  <a:pt x="4572" y="358140"/>
                </a:lnTo>
                <a:lnTo>
                  <a:pt x="19733" y="347227"/>
                </a:lnTo>
                <a:lnTo>
                  <a:pt x="48006" y="283464"/>
                </a:lnTo>
                <a:lnTo>
                  <a:pt x="48768" y="281178"/>
                </a:lnTo>
                <a:close/>
              </a:path>
              <a:path w="508000" h="367664">
                <a:moveTo>
                  <a:pt x="19733" y="347227"/>
                </a:moveTo>
                <a:lnTo>
                  <a:pt x="4572" y="358140"/>
                </a:lnTo>
                <a:lnTo>
                  <a:pt x="6858" y="360997"/>
                </a:lnTo>
                <a:lnTo>
                  <a:pt x="6858" y="357378"/>
                </a:lnTo>
                <a:lnTo>
                  <a:pt x="15600" y="356548"/>
                </a:lnTo>
                <a:lnTo>
                  <a:pt x="19733" y="347227"/>
                </a:lnTo>
                <a:close/>
              </a:path>
              <a:path w="508000" h="367664">
                <a:moveTo>
                  <a:pt x="100584" y="355854"/>
                </a:moveTo>
                <a:lnTo>
                  <a:pt x="100584" y="352806"/>
                </a:lnTo>
                <a:lnTo>
                  <a:pt x="99822" y="350520"/>
                </a:lnTo>
                <a:lnTo>
                  <a:pt x="97536" y="348996"/>
                </a:lnTo>
                <a:lnTo>
                  <a:pt x="95250" y="348996"/>
                </a:lnTo>
                <a:lnTo>
                  <a:pt x="24634" y="355692"/>
                </a:lnTo>
                <a:lnTo>
                  <a:pt x="10668" y="365760"/>
                </a:lnTo>
                <a:lnTo>
                  <a:pt x="4572" y="358140"/>
                </a:lnTo>
                <a:lnTo>
                  <a:pt x="4572" y="366848"/>
                </a:lnTo>
                <a:lnTo>
                  <a:pt x="95250" y="358212"/>
                </a:lnTo>
                <a:lnTo>
                  <a:pt x="98298" y="358140"/>
                </a:lnTo>
                <a:lnTo>
                  <a:pt x="100584" y="355854"/>
                </a:lnTo>
                <a:close/>
              </a:path>
              <a:path w="508000" h="367664">
                <a:moveTo>
                  <a:pt x="15600" y="356548"/>
                </a:moveTo>
                <a:lnTo>
                  <a:pt x="6858" y="357378"/>
                </a:lnTo>
                <a:lnTo>
                  <a:pt x="12192" y="364236"/>
                </a:lnTo>
                <a:lnTo>
                  <a:pt x="15600" y="356548"/>
                </a:lnTo>
                <a:close/>
              </a:path>
              <a:path w="508000" h="367664">
                <a:moveTo>
                  <a:pt x="24634" y="355692"/>
                </a:moveTo>
                <a:lnTo>
                  <a:pt x="15600" y="356548"/>
                </a:lnTo>
                <a:lnTo>
                  <a:pt x="12192" y="364236"/>
                </a:lnTo>
                <a:lnTo>
                  <a:pt x="6858" y="357378"/>
                </a:lnTo>
                <a:lnTo>
                  <a:pt x="6858" y="360997"/>
                </a:lnTo>
                <a:lnTo>
                  <a:pt x="10668" y="365760"/>
                </a:lnTo>
                <a:lnTo>
                  <a:pt x="24634" y="355692"/>
                </a:lnTo>
                <a:close/>
              </a:path>
              <a:path w="508000" h="367664">
                <a:moveTo>
                  <a:pt x="507492" y="7620"/>
                </a:moveTo>
                <a:lnTo>
                  <a:pt x="502158" y="0"/>
                </a:lnTo>
                <a:lnTo>
                  <a:pt x="19733" y="347227"/>
                </a:lnTo>
                <a:lnTo>
                  <a:pt x="15600" y="356548"/>
                </a:lnTo>
                <a:lnTo>
                  <a:pt x="24634" y="355692"/>
                </a:lnTo>
                <a:lnTo>
                  <a:pt x="507492" y="76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5553" y="4334255"/>
            <a:ext cx="1247775" cy="414020"/>
          </a:xfrm>
          <a:custGeom>
            <a:avLst/>
            <a:gdLst/>
            <a:ahLst/>
            <a:cxnLst/>
            <a:rect l="l" t="t" r="r" b="b"/>
            <a:pathLst>
              <a:path w="1247775" h="414020">
                <a:moveTo>
                  <a:pt x="1228676" y="27690"/>
                </a:moveTo>
                <a:lnTo>
                  <a:pt x="1218747" y="25406"/>
                </a:lnTo>
                <a:lnTo>
                  <a:pt x="0" y="404622"/>
                </a:lnTo>
                <a:lnTo>
                  <a:pt x="2286" y="413766"/>
                </a:lnTo>
                <a:lnTo>
                  <a:pt x="1222718" y="34259"/>
                </a:lnTo>
                <a:lnTo>
                  <a:pt x="1228676" y="27690"/>
                </a:lnTo>
                <a:close/>
              </a:path>
              <a:path w="1247775" h="414020">
                <a:moveTo>
                  <a:pt x="1247394" y="22098"/>
                </a:moveTo>
                <a:lnTo>
                  <a:pt x="1153668" y="0"/>
                </a:lnTo>
                <a:lnTo>
                  <a:pt x="1150620" y="0"/>
                </a:lnTo>
                <a:lnTo>
                  <a:pt x="1148334" y="1524"/>
                </a:lnTo>
                <a:lnTo>
                  <a:pt x="1146810" y="6096"/>
                </a:lnTo>
                <a:lnTo>
                  <a:pt x="1148334" y="9144"/>
                </a:lnTo>
                <a:lnTo>
                  <a:pt x="1151382" y="9906"/>
                </a:lnTo>
                <a:lnTo>
                  <a:pt x="1218747" y="25406"/>
                </a:lnTo>
                <a:lnTo>
                  <a:pt x="1236726" y="19812"/>
                </a:lnTo>
                <a:lnTo>
                  <a:pt x="1239774" y="28956"/>
                </a:lnTo>
                <a:lnTo>
                  <a:pt x="1239774" y="30338"/>
                </a:lnTo>
                <a:lnTo>
                  <a:pt x="1247394" y="22098"/>
                </a:lnTo>
                <a:close/>
              </a:path>
              <a:path w="1247775" h="414020">
                <a:moveTo>
                  <a:pt x="1237488" y="32810"/>
                </a:moveTo>
                <a:lnTo>
                  <a:pt x="1237488" y="29718"/>
                </a:lnTo>
                <a:lnTo>
                  <a:pt x="1222718" y="34259"/>
                </a:lnTo>
                <a:lnTo>
                  <a:pt x="1175004" y="86868"/>
                </a:lnTo>
                <a:lnTo>
                  <a:pt x="1173480" y="88392"/>
                </a:lnTo>
                <a:lnTo>
                  <a:pt x="1173480" y="91440"/>
                </a:lnTo>
                <a:lnTo>
                  <a:pt x="1175766" y="92964"/>
                </a:lnTo>
                <a:lnTo>
                  <a:pt x="1177290" y="95250"/>
                </a:lnTo>
                <a:lnTo>
                  <a:pt x="1180338" y="95250"/>
                </a:lnTo>
                <a:lnTo>
                  <a:pt x="1181862" y="92964"/>
                </a:lnTo>
                <a:lnTo>
                  <a:pt x="1237488" y="32810"/>
                </a:lnTo>
                <a:close/>
              </a:path>
              <a:path w="1247775" h="414020">
                <a:moveTo>
                  <a:pt x="1239774" y="28956"/>
                </a:moveTo>
                <a:lnTo>
                  <a:pt x="1236726" y="19812"/>
                </a:lnTo>
                <a:lnTo>
                  <a:pt x="1218747" y="25406"/>
                </a:lnTo>
                <a:lnTo>
                  <a:pt x="1228676" y="27690"/>
                </a:lnTo>
                <a:lnTo>
                  <a:pt x="1234440" y="21336"/>
                </a:lnTo>
                <a:lnTo>
                  <a:pt x="1237471" y="29672"/>
                </a:lnTo>
                <a:lnTo>
                  <a:pt x="1239774" y="28956"/>
                </a:lnTo>
                <a:close/>
              </a:path>
              <a:path w="1247775" h="414020">
                <a:moveTo>
                  <a:pt x="1237393" y="29696"/>
                </a:moveTo>
                <a:lnTo>
                  <a:pt x="1228676" y="27690"/>
                </a:lnTo>
                <a:lnTo>
                  <a:pt x="1222718" y="34259"/>
                </a:lnTo>
                <a:lnTo>
                  <a:pt x="1237393" y="29696"/>
                </a:lnTo>
                <a:close/>
              </a:path>
              <a:path w="1247775" h="414020">
                <a:moveTo>
                  <a:pt x="1237471" y="29672"/>
                </a:moveTo>
                <a:lnTo>
                  <a:pt x="1234440" y="21336"/>
                </a:lnTo>
                <a:lnTo>
                  <a:pt x="1228676" y="27690"/>
                </a:lnTo>
                <a:lnTo>
                  <a:pt x="1237393" y="29696"/>
                </a:lnTo>
                <a:close/>
              </a:path>
              <a:path w="1247775" h="414020">
                <a:moveTo>
                  <a:pt x="1239774" y="30338"/>
                </a:moveTo>
                <a:lnTo>
                  <a:pt x="1239774" y="28956"/>
                </a:lnTo>
                <a:lnTo>
                  <a:pt x="1237471" y="29672"/>
                </a:lnTo>
                <a:lnTo>
                  <a:pt x="1237488" y="32810"/>
                </a:lnTo>
                <a:lnTo>
                  <a:pt x="1239774" y="3033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7425" y="4299203"/>
            <a:ext cx="1820545" cy="467995"/>
          </a:xfrm>
          <a:custGeom>
            <a:avLst/>
            <a:gdLst/>
            <a:ahLst/>
            <a:cxnLst/>
            <a:rect l="l" t="t" r="r" b="b"/>
            <a:pathLst>
              <a:path w="1820545" h="467995">
                <a:moveTo>
                  <a:pt x="98298" y="6095"/>
                </a:moveTo>
                <a:lnTo>
                  <a:pt x="96774" y="1523"/>
                </a:lnTo>
                <a:lnTo>
                  <a:pt x="94487" y="0"/>
                </a:lnTo>
                <a:lnTo>
                  <a:pt x="92201" y="761"/>
                </a:lnTo>
                <a:lnTo>
                  <a:pt x="0" y="28193"/>
                </a:lnTo>
                <a:lnTo>
                  <a:pt x="7619" y="35562"/>
                </a:lnTo>
                <a:lnTo>
                  <a:pt x="7619" y="35051"/>
                </a:lnTo>
                <a:lnTo>
                  <a:pt x="9906" y="25907"/>
                </a:lnTo>
                <a:lnTo>
                  <a:pt x="26954" y="29983"/>
                </a:lnTo>
                <a:lnTo>
                  <a:pt x="94487" y="9905"/>
                </a:lnTo>
                <a:lnTo>
                  <a:pt x="97536" y="9143"/>
                </a:lnTo>
                <a:lnTo>
                  <a:pt x="98298" y="6095"/>
                </a:lnTo>
                <a:close/>
              </a:path>
              <a:path w="1820545" h="467995">
                <a:moveTo>
                  <a:pt x="26954" y="29983"/>
                </a:moveTo>
                <a:lnTo>
                  <a:pt x="9906" y="25907"/>
                </a:lnTo>
                <a:lnTo>
                  <a:pt x="7619" y="35051"/>
                </a:lnTo>
                <a:lnTo>
                  <a:pt x="9906" y="35598"/>
                </a:lnTo>
                <a:lnTo>
                  <a:pt x="9906" y="35051"/>
                </a:lnTo>
                <a:lnTo>
                  <a:pt x="12192" y="27431"/>
                </a:lnTo>
                <a:lnTo>
                  <a:pt x="17745" y="32721"/>
                </a:lnTo>
                <a:lnTo>
                  <a:pt x="26954" y="29983"/>
                </a:lnTo>
                <a:close/>
              </a:path>
              <a:path w="1820545" h="467995">
                <a:moveTo>
                  <a:pt x="77724" y="92963"/>
                </a:moveTo>
                <a:lnTo>
                  <a:pt x="77724" y="89915"/>
                </a:lnTo>
                <a:lnTo>
                  <a:pt x="76200" y="88391"/>
                </a:lnTo>
                <a:lnTo>
                  <a:pt x="24406" y="39064"/>
                </a:lnTo>
                <a:lnTo>
                  <a:pt x="7619" y="35051"/>
                </a:lnTo>
                <a:lnTo>
                  <a:pt x="7619" y="35562"/>
                </a:lnTo>
                <a:lnTo>
                  <a:pt x="69342" y="95249"/>
                </a:lnTo>
                <a:lnTo>
                  <a:pt x="70865" y="96773"/>
                </a:lnTo>
                <a:lnTo>
                  <a:pt x="73913" y="96773"/>
                </a:lnTo>
                <a:lnTo>
                  <a:pt x="77724" y="92963"/>
                </a:lnTo>
                <a:close/>
              </a:path>
              <a:path w="1820545" h="467995">
                <a:moveTo>
                  <a:pt x="17745" y="32721"/>
                </a:moveTo>
                <a:lnTo>
                  <a:pt x="12192" y="27431"/>
                </a:lnTo>
                <a:lnTo>
                  <a:pt x="9906" y="35051"/>
                </a:lnTo>
                <a:lnTo>
                  <a:pt x="17745" y="32721"/>
                </a:lnTo>
                <a:close/>
              </a:path>
              <a:path w="1820545" h="467995">
                <a:moveTo>
                  <a:pt x="24406" y="39064"/>
                </a:moveTo>
                <a:lnTo>
                  <a:pt x="17745" y="32721"/>
                </a:lnTo>
                <a:lnTo>
                  <a:pt x="9906" y="35051"/>
                </a:lnTo>
                <a:lnTo>
                  <a:pt x="9906" y="35598"/>
                </a:lnTo>
                <a:lnTo>
                  <a:pt x="24406" y="39064"/>
                </a:lnTo>
                <a:close/>
              </a:path>
              <a:path w="1820545" h="467995">
                <a:moveTo>
                  <a:pt x="1820418" y="458723"/>
                </a:moveTo>
                <a:lnTo>
                  <a:pt x="26954" y="29983"/>
                </a:lnTo>
                <a:lnTo>
                  <a:pt x="17745" y="32721"/>
                </a:lnTo>
                <a:lnTo>
                  <a:pt x="24406" y="39064"/>
                </a:lnTo>
                <a:lnTo>
                  <a:pt x="1818132" y="467867"/>
                </a:lnTo>
                <a:lnTo>
                  <a:pt x="1820418" y="4587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36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36610" cy="101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작성하기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서블</a:t>
            </a:r>
            <a:r>
              <a:rPr sz="1600" dirty="0">
                <a:latin typeface="HY견고딕"/>
                <a:cs typeface="HY견고딕"/>
              </a:rPr>
              <a:t>릿 </a:t>
            </a:r>
            <a:r>
              <a:rPr sz="1600" spc="-5" dirty="0">
                <a:latin typeface="HY견고딕"/>
                <a:cs typeface="HY견고딕"/>
              </a:rPr>
              <a:t>클래스</a:t>
            </a:r>
            <a:r>
              <a:rPr sz="1600" dirty="0">
                <a:latin typeface="HY견고딕"/>
                <a:cs typeface="HY견고딕"/>
              </a:rPr>
              <a:t>가</a:t>
            </a:r>
            <a:r>
              <a:rPr sz="1600" spc="-5" dirty="0">
                <a:latin typeface="HY견고딕"/>
                <a:cs typeface="HY견고딕"/>
              </a:rPr>
              <a:t> 완</a:t>
            </a:r>
            <a:r>
              <a:rPr sz="1600" dirty="0">
                <a:latin typeface="HY견고딕"/>
                <a:cs typeface="HY견고딕"/>
              </a:rPr>
              <a:t>성 </a:t>
            </a:r>
            <a:r>
              <a:rPr sz="1600" spc="-5" dirty="0">
                <a:latin typeface="HY견고딕"/>
                <a:cs typeface="HY견고딕"/>
              </a:rPr>
              <a:t>되었으면</a:t>
            </a:r>
            <a:r>
              <a:rPr sz="1600" dirty="0">
                <a:latin typeface="HY견고딕"/>
                <a:cs typeface="HY견고딕"/>
              </a:rPr>
              <a:t>, </a:t>
            </a:r>
            <a:r>
              <a:rPr sz="1600" spc="-5" dirty="0">
                <a:latin typeface="HY견고딕"/>
                <a:cs typeface="HY견고딕"/>
              </a:rPr>
              <a:t>코드에</a:t>
            </a:r>
            <a:r>
              <a:rPr sz="1600" dirty="0">
                <a:latin typeface="HY견고딕"/>
                <a:cs typeface="HY견고딕"/>
              </a:rPr>
              <a:t>서</a:t>
            </a:r>
            <a:r>
              <a:rPr sz="1600" spc="-5" dirty="0">
                <a:latin typeface="HY견고딕"/>
                <a:cs typeface="HY견고딕"/>
              </a:rPr>
              <a:t> 사용</a:t>
            </a:r>
            <a:r>
              <a:rPr sz="1600" dirty="0">
                <a:latin typeface="HY견고딕"/>
                <a:cs typeface="HY견고딕"/>
              </a:rPr>
              <a:t>한 </a:t>
            </a:r>
            <a:r>
              <a:rPr sz="1600" spc="-5" dirty="0">
                <a:latin typeface="HY견고딕"/>
                <a:cs typeface="HY견고딕"/>
              </a:rPr>
              <a:t>여</a:t>
            </a:r>
            <a:r>
              <a:rPr sz="1600" dirty="0">
                <a:latin typeface="HY견고딕"/>
                <a:cs typeface="HY견고딕"/>
              </a:rPr>
              <a:t>러 </a:t>
            </a:r>
            <a:r>
              <a:rPr sz="1600" spc="-5" dirty="0">
                <a:latin typeface="HY견고딕"/>
                <a:cs typeface="HY견고딕"/>
              </a:rPr>
              <a:t>가</a:t>
            </a:r>
            <a:r>
              <a:rPr sz="1600" dirty="0">
                <a:latin typeface="HY견고딕"/>
                <a:cs typeface="HY견고딕"/>
              </a:rPr>
              <a:t>지 </a:t>
            </a:r>
            <a:r>
              <a:rPr sz="1600" spc="-5" dirty="0">
                <a:latin typeface="HY견고딕"/>
                <a:cs typeface="HY견고딕"/>
              </a:rPr>
              <a:t>클래스</a:t>
            </a:r>
            <a:r>
              <a:rPr sz="1600" dirty="0">
                <a:latin typeface="HY견고딕"/>
                <a:cs typeface="HY견고딕"/>
              </a:rPr>
              <a:t>와</a:t>
            </a:r>
            <a:r>
              <a:rPr sz="1600" spc="-5" dirty="0">
                <a:latin typeface="HY견고딕"/>
                <a:cs typeface="HY견고딕"/>
              </a:rPr>
              <a:t> 인터페이스</a:t>
            </a:r>
            <a:r>
              <a:rPr sz="1600" dirty="0">
                <a:latin typeface="HY견고딕"/>
                <a:cs typeface="HY견고딕"/>
              </a:rPr>
              <a:t>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가 져오는 </a:t>
            </a:r>
            <a:r>
              <a:rPr sz="1600" b="1" dirty="0">
                <a:latin typeface="Times New Roman"/>
                <a:cs typeface="Times New Roman"/>
              </a:rPr>
              <a:t>import</a:t>
            </a:r>
            <a:r>
              <a:rPr sz="1600" b="1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문을 추가한다.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1689239" y="2711195"/>
            <a:ext cx="6019800" cy="274320"/>
          </a:xfrm>
          <a:custGeom>
            <a:avLst/>
            <a:gdLst/>
            <a:ahLst/>
            <a:cxnLst/>
            <a:rect l="l" t="t" r="r" b="b"/>
            <a:pathLst>
              <a:path w="6019800" h="274319">
                <a:moveTo>
                  <a:pt x="0" y="0"/>
                </a:moveTo>
                <a:lnTo>
                  <a:pt x="0" y="274320"/>
                </a:lnTo>
                <a:lnTo>
                  <a:pt x="6019800" y="274319"/>
                </a:lnTo>
                <a:lnTo>
                  <a:pt x="6019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0095" y="2985516"/>
            <a:ext cx="6038850" cy="0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8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 flipH="1">
            <a:off x="1643520" y="2702050"/>
            <a:ext cx="45719" cy="4203575"/>
          </a:xfrm>
          <a:custGeom>
            <a:avLst/>
            <a:gdLst/>
            <a:ahLst/>
            <a:cxnLst/>
            <a:rect l="l" t="t" r="r" b="b"/>
            <a:pathLst>
              <a:path h="3676650">
                <a:moveTo>
                  <a:pt x="0" y="0"/>
                </a:moveTo>
                <a:lnTo>
                  <a:pt x="0" y="36766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9038" y="2702051"/>
            <a:ext cx="45719" cy="4203574"/>
          </a:xfrm>
          <a:custGeom>
            <a:avLst/>
            <a:gdLst/>
            <a:ahLst/>
            <a:cxnLst/>
            <a:rect l="l" t="t" r="r" b="b"/>
            <a:pathLst>
              <a:path h="3676650">
                <a:moveTo>
                  <a:pt x="0" y="0"/>
                </a:moveTo>
                <a:lnTo>
                  <a:pt x="0" y="36766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0095" y="2711195"/>
            <a:ext cx="6038850" cy="0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0094" y="6905626"/>
            <a:ext cx="5983223" cy="128582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67973" y="2767337"/>
            <a:ext cx="5035550" cy="3967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[</a:t>
            </a:r>
            <a:r>
              <a:rPr sz="1200" b="1" dirty="0">
                <a:latin typeface="맑은 고딕"/>
                <a:cs typeface="맑은 고딕"/>
              </a:rPr>
              <a:t>예제</a:t>
            </a:r>
            <a:r>
              <a:rPr sz="1200" b="1" spc="-5" dirty="0">
                <a:latin typeface="Times New Roman"/>
                <a:cs typeface="Times New Roman"/>
              </a:rPr>
              <a:t>2-1</a:t>
            </a:r>
            <a:r>
              <a:rPr sz="1200" b="1" dirty="0">
                <a:latin typeface="Times New Roman"/>
                <a:cs typeface="Times New Roman"/>
              </a:rPr>
              <a:t>]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1</a:t>
            </a:r>
            <a:r>
              <a:rPr sz="1200" b="1" dirty="0">
                <a:latin typeface="맑은 고딕"/>
                <a:cs typeface="맑은 고딕"/>
              </a:rPr>
              <a:t>부터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100</a:t>
            </a:r>
            <a:r>
              <a:rPr sz="1200" b="1" dirty="0">
                <a:latin typeface="맑은 고딕"/>
                <a:cs typeface="맑은 고딕"/>
              </a:rPr>
              <a:t>까지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더하는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서블릿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클래스</a:t>
            </a:r>
            <a:endParaRPr sz="1200" dirty="0">
              <a:latin typeface="맑은 고딕"/>
              <a:cs typeface="맑은 고딕"/>
            </a:endParaRPr>
          </a:p>
          <a:p>
            <a:pPr marL="50800" marR="3187065">
              <a:lnSpc>
                <a:spcPct val="100000"/>
              </a:lnSpc>
              <a:spcBef>
                <a:spcPts val="715"/>
              </a:spcBef>
            </a:pPr>
            <a:r>
              <a:rPr lang="fr-FR" sz="1200" b="1" dirty="0">
                <a:latin typeface="Times New Roman"/>
                <a:cs typeface="Times New Roman"/>
              </a:rPr>
              <a:t>import javax.servlet.http.*; import javax.servlet.*;</a:t>
            </a:r>
            <a:br>
              <a:rPr lang="fr-FR" sz="1200" b="1" dirty="0">
                <a:latin typeface="Times New Roman"/>
                <a:cs typeface="Times New Roman"/>
              </a:rPr>
            </a:br>
            <a:r>
              <a:rPr lang="fr-FR" sz="1200" b="1" dirty="0">
                <a:latin typeface="Times New Roman"/>
                <a:cs typeface="Times New Roman"/>
              </a:rPr>
              <a:t>import java.io.*;</a:t>
            </a:r>
            <a:br>
              <a:rPr lang="fr-FR" sz="1200" b="1" dirty="0">
                <a:latin typeface="Times New Roman"/>
                <a:cs typeface="Times New Roman"/>
              </a:rPr>
            </a:br>
            <a:br>
              <a:rPr lang="fr-FR" sz="1200" b="1" dirty="0">
                <a:latin typeface="Times New Roman"/>
                <a:cs typeface="Times New Roman"/>
              </a:rPr>
            </a:br>
            <a:r>
              <a:rPr lang="fr-FR" sz="1200" b="1" dirty="0">
                <a:latin typeface="Times New Roman"/>
                <a:cs typeface="Times New Roman"/>
              </a:rPr>
              <a:t>@WebServlet("/hundred")</a:t>
            </a:r>
            <a:endParaRPr lang="fr-FR"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HundredServlet extends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1384300" marR="5080" indent="-11811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public void doGet(HttpServletRequest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request,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HttpServletResponse response) throws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ServletException,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IOException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4699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0;</a:t>
            </a:r>
          </a:p>
          <a:p>
            <a:pPr marL="698500" marR="2515235" indent="-2286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for (int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 = 1; cnt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&lt; 101; cnt++) 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cnt;</a:t>
            </a:r>
          </a:p>
          <a:p>
            <a:pPr marL="469900" marR="217487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Print</a:t>
            </a:r>
            <a:r>
              <a:rPr sz="1200" spc="-6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riter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response.get</a:t>
            </a:r>
            <a:r>
              <a:rPr sz="1200" spc="-6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riter(); out.println( “&lt;HTML&gt; ”);</a:t>
            </a:r>
          </a:p>
          <a:p>
            <a:pPr marL="469900" marR="8699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out.println( “&lt;HEAD&gt;&lt;TITLE&gt;Hundred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Servlet&lt;/TITLE&gt;&lt;/HEAD&gt;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”); out.println( “&lt;BODY&gt; ”);</a:t>
            </a:r>
          </a:p>
          <a:p>
            <a:pPr marL="469900" marR="169418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out.printf( “1 + 2 + 3 + ... + 100 = %d ”, total); out.println( “&lt;/BODY&gt; ”);</a:t>
            </a:r>
          </a:p>
          <a:p>
            <a:pPr marL="4699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out.println( “&lt;/HTML&gt; ”);</a:t>
            </a:r>
          </a:p>
          <a:p>
            <a:pPr marL="3175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 marL="508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37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2034" y="929972"/>
            <a:ext cx="10785588" cy="1551963"/>
          </a:xfrm>
        </p:spPr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완성된 코드 실행하는 방법</a:t>
            </a:r>
            <a:endParaRPr lang="en-US" altLang="ko-KR" dirty="0"/>
          </a:p>
          <a:p>
            <a:pPr marL="770306" lvl="1" indent="-378150">
              <a:buFont typeface="+mj-ea"/>
              <a:buAutoNum type="circleNumDbPlain"/>
            </a:pPr>
            <a:r>
              <a:rPr lang="ko-KR" altLang="en-US" dirty="0" err="1"/>
              <a:t>서블릿</a:t>
            </a:r>
            <a:r>
              <a:rPr lang="ko-KR" altLang="en-US" dirty="0"/>
              <a:t> 클래스를 선택한 다음 실행 버튼을 누르기 </a:t>
            </a:r>
            <a:endParaRPr lang="en-US" altLang="ko-KR" dirty="0"/>
          </a:p>
          <a:p>
            <a:pPr marL="770306" lvl="1" indent="-378150">
              <a:buFont typeface="+mj-ea"/>
              <a:buAutoNum type="circleNumDbPlain"/>
            </a:pPr>
            <a:r>
              <a:rPr lang="ko-KR" altLang="en-US" dirty="0"/>
              <a:t>마우스 오른쪽 버튼을 클릭하고 </a:t>
            </a:r>
            <a:r>
              <a:rPr lang="en-US" altLang="ko-KR" dirty="0"/>
              <a:t>[Run as] → [Run on Server]</a:t>
            </a:r>
            <a:r>
              <a:rPr lang="ko-KR" altLang="en-US" dirty="0"/>
              <a:t>를 클릭하여 실행하기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와 마찬가 지로 서버 런타임 선택 화면에서 프로젝트 생성 시 등록한 </a:t>
            </a:r>
            <a:endParaRPr lang="en-US" altLang="ko-KR" dirty="0"/>
          </a:p>
          <a:p>
            <a:pPr marL="1064423" lvl="2" indent="0">
              <a:buNone/>
            </a:pPr>
            <a:r>
              <a:rPr lang="en-US" altLang="ko-KR" dirty="0"/>
              <a:t>'Tomcat v9.0'</a:t>
            </a:r>
            <a:r>
              <a:rPr lang="ko-KR" altLang="en-US" dirty="0"/>
              <a:t>을 선택하고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14FB1B-90AA-3023-59D2-B1A17B7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871174"/>
            <a:ext cx="4813277" cy="4162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14E4D2-2C9D-509C-0ED9-BA243313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825031"/>
            <a:ext cx="3756694" cy="4700587"/>
          </a:xfrm>
          <a:prstGeom prst="rect">
            <a:avLst/>
          </a:prstGeom>
        </p:spPr>
      </p:pic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186D61E3-64AD-DD00-23AF-4A0D5F2AA795}"/>
              </a:ext>
            </a:extLst>
          </p:cNvPr>
          <p:cNvSpPr/>
          <p:nvPr/>
        </p:nvSpPr>
        <p:spPr>
          <a:xfrm>
            <a:off x="755054" y="4314825"/>
            <a:ext cx="1010246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C535ECD1-A45F-3D5E-D292-2E49A5585DF6}"/>
              </a:ext>
            </a:extLst>
          </p:cNvPr>
          <p:cNvSpPr/>
          <p:nvPr/>
        </p:nvSpPr>
        <p:spPr>
          <a:xfrm>
            <a:off x="1612899" y="6703898"/>
            <a:ext cx="3594077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89B396F2-787D-4949-153B-DCFB46B9E19E}"/>
              </a:ext>
            </a:extLst>
          </p:cNvPr>
          <p:cNvSpPr/>
          <p:nvPr/>
        </p:nvSpPr>
        <p:spPr>
          <a:xfrm>
            <a:off x="6032500" y="4808444"/>
            <a:ext cx="3832894" cy="272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D93F4BE5-BD8E-23E8-7771-FA3279792E8D}"/>
              </a:ext>
            </a:extLst>
          </p:cNvPr>
          <p:cNvSpPr/>
          <p:nvPr/>
        </p:nvSpPr>
        <p:spPr>
          <a:xfrm>
            <a:off x="8318500" y="7161759"/>
            <a:ext cx="914400" cy="272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01142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54390" cy="65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실행하기</a:t>
            </a:r>
            <a:endParaRPr sz="2000" dirty="0">
              <a:latin typeface="HY견고딕"/>
              <a:cs typeface="HY견고딕"/>
            </a:endParaRPr>
          </a:p>
          <a:p>
            <a:pPr marL="551815" marR="5080" indent="-183515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5" dirty="0" err="1">
                <a:latin typeface="HY견고딕"/>
                <a:cs typeface="HY견고딕"/>
              </a:rPr>
              <a:t>정상적</a:t>
            </a:r>
            <a:r>
              <a:rPr sz="1600" dirty="0" err="1">
                <a:latin typeface="HY견고딕"/>
                <a:cs typeface="HY견고딕"/>
              </a:rPr>
              <a:t>인</a:t>
            </a:r>
            <a:r>
              <a:rPr sz="1600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실</a:t>
            </a:r>
            <a:r>
              <a:rPr sz="1600" dirty="0">
                <a:latin typeface="HY견고딕"/>
                <a:cs typeface="HY견고딕"/>
              </a:rPr>
              <a:t>행</a:t>
            </a:r>
            <a:r>
              <a:rPr sz="1600" spc="-5" dirty="0">
                <a:latin typeface="HY견고딕"/>
                <a:cs typeface="HY견고딕"/>
              </a:rPr>
              <a:t> 결과이다.</a:t>
            </a:r>
            <a:endParaRPr sz="1600" dirty="0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0" y="2464502"/>
            <a:ext cx="433425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368300" y="3952004"/>
            <a:ext cx="604710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4740">
              <a:lnSpc>
                <a:spcPct val="100000"/>
              </a:lnSpc>
            </a:pPr>
            <a:r>
              <a:rPr sz="1100" spc="-10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</a:t>
            </a:r>
            <a:r>
              <a:rPr sz="1100" spc="-15" dirty="0">
                <a:latin typeface="HY견고딕"/>
                <a:cs typeface="HY견고딕"/>
              </a:rPr>
              <a:t>15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예제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</a:t>
            </a:r>
            <a:r>
              <a:rPr sz="1100" spc="-15" dirty="0">
                <a:latin typeface="HY견고딕"/>
                <a:cs typeface="HY견고딕"/>
              </a:rPr>
              <a:t>1의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실행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결과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0" dirty="0">
                <a:latin typeface="바탕"/>
                <a:cs typeface="바탕"/>
              </a:rPr>
              <a:t>–</a:t>
            </a:r>
            <a:r>
              <a:rPr sz="1100" spc="-5" dirty="0">
                <a:latin typeface="바탕"/>
                <a:cs typeface="바탕"/>
              </a:rPr>
              <a:t> </a:t>
            </a:r>
            <a:r>
              <a:rPr sz="1100" spc="-15" dirty="0" err="1">
                <a:latin typeface="HY견고딕"/>
                <a:cs typeface="HY견고딕"/>
              </a:rPr>
              <a:t>성공적인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 err="1">
                <a:latin typeface="HY견고딕"/>
                <a:cs typeface="HY견고딕"/>
              </a:rPr>
              <a:t>결과</a:t>
            </a:r>
            <a:endParaRPr sz="1100" dirty="0">
              <a:latin typeface="HY견고딕"/>
              <a:cs typeface="HY견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39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322945" cy="185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클래스의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작성을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위한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준비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작성할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때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지켜야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할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규칙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세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가지</a:t>
            </a:r>
            <a:endParaRPr sz="1600">
              <a:latin typeface="HY견고딕"/>
              <a:cs typeface="HY견고딕"/>
            </a:endParaRPr>
          </a:p>
          <a:p>
            <a:pPr marL="822325" indent="-182880">
              <a:lnSpc>
                <a:spcPct val="100000"/>
              </a:lnSpc>
              <a:spcBef>
                <a:spcPts val="1525"/>
              </a:spcBef>
              <a:buClr>
                <a:srgbClr val="ADB9AD"/>
              </a:buClr>
              <a:buFont typeface=""/>
              <a:buChar char="•"/>
              <a:tabLst>
                <a:tab pos="822960" algn="l"/>
              </a:tabLst>
            </a:pPr>
            <a:r>
              <a:rPr sz="1400" spc="-15" dirty="0">
                <a:latin typeface="HY견고딕"/>
                <a:cs typeface="HY견고딕"/>
              </a:rPr>
              <a:t>서블릿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클래스는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javax.servlet.http.HttpServlet</a:t>
            </a:r>
            <a:r>
              <a:rPr sz="1400" b="1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클래스를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상속하도록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만들어야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한다</a:t>
            </a:r>
            <a:endParaRPr sz="1400">
              <a:latin typeface="HY견고딕"/>
              <a:cs typeface="HY견고딕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250">
              <a:latin typeface="Times New Roman"/>
              <a:cs typeface="Times New Roman"/>
            </a:endParaRPr>
          </a:p>
          <a:p>
            <a:pPr marL="639445">
              <a:lnSpc>
                <a:spcPct val="100000"/>
              </a:lnSpc>
            </a:pPr>
            <a:r>
              <a:rPr sz="1400" spc="-5" dirty="0">
                <a:solidFill>
                  <a:srgbClr val="ADB9AD"/>
                </a:solidFill>
                <a:latin typeface="Times New Roman"/>
                <a:cs typeface="Times New Roman"/>
              </a:rPr>
              <a:t>•  </a:t>
            </a:r>
            <a:r>
              <a:rPr sz="1400" spc="-100" dirty="0">
                <a:solidFill>
                  <a:srgbClr val="ADB9AD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doGet</a:t>
            </a:r>
            <a:r>
              <a:rPr sz="1400" b="1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또는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doPost</a:t>
            </a:r>
            <a:r>
              <a:rPr sz="1400" b="1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메서드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안에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웹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브라우저로부터</a:t>
            </a:r>
            <a:r>
              <a:rPr sz="1400" spc="1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요청이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왔을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때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해야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할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일을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기술해야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한다</a:t>
            </a:r>
            <a:endParaRPr sz="1400">
              <a:latin typeface="HY견고딕"/>
              <a:cs typeface="HY견고딕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250">
              <a:latin typeface="Times New Roman"/>
              <a:cs typeface="Times New Roman"/>
            </a:endParaRPr>
          </a:p>
          <a:p>
            <a:pPr marL="639445">
              <a:lnSpc>
                <a:spcPct val="100000"/>
              </a:lnSpc>
            </a:pPr>
            <a:r>
              <a:rPr sz="1400" spc="-5" dirty="0">
                <a:solidFill>
                  <a:srgbClr val="ADB9AD"/>
                </a:solidFill>
                <a:latin typeface="Times New Roman"/>
                <a:cs typeface="Times New Roman"/>
              </a:rPr>
              <a:t>•  </a:t>
            </a:r>
            <a:r>
              <a:rPr sz="1400" spc="-100" dirty="0">
                <a:solidFill>
                  <a:srgbClr val="ADB9AD"/>
                </a:solidFill>
                <a:latin typeface="Times New Roman"/>
                <a:cs typeface="Times New Roman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HTM</a:t>
            </a:r>
            <a:r>
              <a:rPr sz="1400" b="1" spc="-10" dirty="0">
                <a:latin typeface="Times New Roman"/>
                <a:cs typeface="Times New Roman"/>
              </a:rPr>
              <a:t>L</a:t>
            </a:r>
            <a:r>
              <a:rPr sz="1400" b="1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문서는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doGet</a:t>
            </a:r>
            <a:r>
              <a:rPr sz="1400" spc="-10" dirty="0">
                <a:latin typeface="HY견고딕"/>
                <a:cs typeface="HY견고딕"/>
              </a:rPr>
              <a:t>, </a:t>
            </a:r>
            <a:r>
              <a:rPr sz="1400" b="1" spc="-10" dirty="0">
                <a:latin typeface="Times New Roman"/>
                <a:cs typeface="Times New Roman"/>
              </a:rPr>
              <a:t>doPost</a:t>
            </a:r>
            <a:r>
              <a:rPr sz="1400" b="1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메서드의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두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번째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파라미터를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이용해서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출력해야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한다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2375039" y="4226052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7639" y="4226052"/>
            <a:ext cx="0" cy="400050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4000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5895" y="4235196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>
                <a:moveTo>
                  <a:pt x="0" y="0"/>
                </a:moveTo>
                <a:lnTo>
                  <a:pt x="17716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5895" y="4616196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>
                <a:moveTo>
                  <a:pt x="0" y="0"/>
                </a:moveTo>
                <a:lnTo>
                  <a:pt x="17716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3323" y="4337491"/>
            <a:ext cx="1186180" cy="1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Servlet</a:t>
            </a:r>
            <a:r>
              <a:rPr sz="1100" b="1" spc="7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인터페이스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7839" y="4235196"/>
            <a:ext cx="2209800" cy="38100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3545">
              <a:lnSpc>
                <a:spcPct val="100000"/>
              </a:lnSpc>
            </a:pPr>
            <a:r>
              <a:rPr sz="1100" b="1" spc="-15" dirty="0">
                <a:latin typeface="Times New Roman"/>
                <a:cs typeface="Times New Roman"/>
              </a:rPr>
              <a:t>GenericServle</a:t>
            </a:r>
            <a:r>
              <a:rPr sz="1100" b="1" spc="-5" dirty="0">
                <a:latin typeface="Times New Roman"/>
                <a:cs typeface="Times New Roman"/>
              </a:rPr>
              <a:t>t</a:t>
            </a:r>
            <a:r>
              <a:rPr sz="1100" b="1" spc="-1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클래스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27839" y="5073396"/>
            <a:ext cx="2209800" cy="38100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984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HttpServlet</a:t>
            </a:r>
            <a:r>
              <a:rPr sz="1100" b="1" spc="7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클래스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7839" y="5987796"/>
            <a:ext cx="2209800" cy="594360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2780" marR="646430">
              <a:lnSpc>
                <a:spcPct val="150000"/>
              </a:lnSpc>
            </a:pPr>
            <a:r>
              <a:rPr sz="1100" spc="-15" dirty="0">
                <a:latin typeface="HY견고딕"/>
                <a:cs typeface="HY견고딕"/>
              </a:rPr>
              <a:t>우리가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작성한</a:t>
            </a:r>
            <a:r>
              <a:rPr sz="1100" spc="-10" dirty="0">
                <a:latin typeface="HY견고딕"/>
                <a:cs typeface="HY견고딕"/>
              </a:rPr>
              <a:t> 서블릿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클래스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1825" y="4373117"/>
            <a:ext cx="1615440" cy="100330"/>
          </a:xfrm>
          <a:custGeom>
            <a:avLst/>
            <a:gdLst/>
            <a:ahLst/>
            <a:cxnLst/>
            <a:rect l="l" t="t" r="r" b="b"/>
            <a:pathLst>
              <a:path w="1615439" h="100329">
                <a:moveTo>
                  <a:pt x="1615440" y="56387"/>
                </a:moveTo>
                <a:lnTo>
                  <a:pt x="1615440" y="46482"/>
                </a:lnTo>
                <a:lnTo>
                  <a:pt x="1587246" y="46482"/>
                </a:lnTo>
                <a:lnTo>
                  <a:pt x="1587246" y="56387"/>
                </a:lnTo>
                <a:lnTo>
                  <a:pt x="1615440" y="56387"/>
                </a:lnTo>
                <a:close/>
              </a:path>
              <a:path w="1615439" h="100329">
                <a:moveTo>
                  <a:pt x="1577340" y="56387"/>
                </a:moveTo>
                <a:lnTo>
                  <a:pt x="1577340" y="46482"/>
                </a:lnTo>
                <a:lnTo>
                  <a:pt x="1549146" y="46482"/>
                </a:lnTo>
                <a:lnTo>
                  <a:pt x="1549146" y="56387"/>
                </a:lnTo>
                <a:lnTo>
                  <a:pt x="1577340" y="56387"/>
                </a:lnTo>
                <a:close/>
              </a:path>
              <a:path w="1615439" h="100329">
                <a:moveTo>
                  <a:pt x="1539240" y="56387"/>
                </a:moveTo>
                <a:lnTo>
                  <a:pt x="1539240" y="46482"/>
                </a:lnTo>
                <a:lnTo>
                  <a:pt x="1511046" y="46482"/>
                </a:lnTo>
                <a:lnTo>
                  <a:pt x="1511046" y="56387"/>
                </a:lnTo>
                <a:lnTo>
                  <a:pt x="1539240" y="56387"/>
                </a:lnTo>
                <a:close/>
              </a:path>
              <a:path w="1615439" h="100329">
                <a:moveTo>
                  <a:pt x="1501140" y="55626"/>
                </a:moveTo>
                <a:lnTo>
                  <a:pt x="1501140" y="46482"/>
                </a:lnTo>
                <a:lnTo>
                  <a:pt x="1472946" y="46482"/>
                </a:lnTo>
                <a:lnTo>
                  <a:pt x="1472946" y="55626"/>
                </a:lnTo>
                <a:lnTo>
                  <a:pt x="1501140" y="55626"/>
                </a:lnTo>
                <a:close/>
              </a:path>
              <a:path w="1615439" h="100329">
                <a:moveTo>
                  <a:pt x="1463040" y="55626"/>
                </a:moveTo>
                <a:lnTo>
                  <a:pt x="1463040" y="46482"/>
                </a:lnTo>
                <a:lnTo>
                  <a:pt x="1434846" y="46482"/>
                </a:lnTo>
                <a:lnTo>
                  <a:pt x="1434846" y="55626"/>
                </a:lnTo>
                <a:lnTo>
                  <a:pt x="1463040" y="55626"/>
                </a:lnTo>
                <a:close/>
              </a:path>
              <a:path w="1615439" h="100329">
                <a:moveTo>
                  <a:pt x="1424940" y="55626"/>
                </a:moveTo>
                <a:lnTo>
                  <a:pt x="1424940" y="46482"/>
                </a:lnTo>
                <a:lnTo>
                  <a:pt x="1396746" y="46482"/>
                </a:lnTo>
                <a:lnTo>
                  <a:pt x="1396746" y="55626"/>
                </a:lnTo>
                <a:lnTo>
                  <a:pt x="1424940" y="55626"/>
                </a:lnTo>
                <a:close/>
              </a:path>
              <a:path w="1615439" h="100329">
                <a:moveTo>
                  <a:pt x="1386840" y="55626"/>
                </a:moveTo>
                <a:lnTo>
                  <a:pt x="1386840" y="46482"/>
                </a:lnTo>
                <a:lnTo>
                  <a:pt x="1358646" y="46482"/>
                </a:lnTo>
                <a:lnTo>
                  <a:pt x="1358646" y="55626"/>
                </a:lnTo>
                <a:lnTo>
                  <a:pt x="1386840" y="55626"/>
                </a:lnTo>
                <a:close/>
              </a:path>
              <a:path w="1615439" h="100329">
                <a:moveTo>
                  <a:pt x="1348740" y="55626"/>
                </a:moveTo>
                <a:lnTo>
                  <a:pt x="1348740" y="46482"/>
                </a:lnTo>
                <a:lnTo>
                  <a:pt x="1320546" y="46482"/>
                </a:lnTo>
                <a:lnTo>
                  <a:pt x="1320546" y="55626"/>
                </a:lnTo>
                <a:lnTo>
                  <a:pt x="1348740" y="55626"/>
                </a:lnTo>
                <a:close/>
              </a:path>
              <a:path w="1615439" h="100329">
                <a:moveTo>
                  <a:pt x="1310640" y="55626"/>
                </a:moveTo>
                <a:lnTo>
                  <a:pt x="1310640" y="46482"/>
                </a:lnTo>
                <a:lnTo>
                  <a:pt x="1282446" y="46482"/>
                </a:lnTo>
                <a:lnTo>
                  <a:pt x="1282446" y="55626"/>
                </a:lnTo>
                <a:lnTo>
                  <a:pt x="1310640" y="55626"/>
                </a:lnTo>
                <a:close/>
              </a:path>
              <a:path w="1615439" h="100329">
                <a:moveTo>
                  <a:pt x="1272540" y="55626"/>
                </a:moveTo>
                <a:lnTo>
                  <a:pt x="1272540" y="46482"/>
                </a:lnTo>
                <a:lnTo>
                  <a:pt x="1244346" y="46482"/>
                </a:lnTo>
                <a:lnTo>
                  <a:pt x="1244346" y="55626"/>
                </a:lnTo>
                <a:lnTo>
                  <a:pt x="1272540" y="55626"/>
                </a:lnTo>
                <a:close/>
              </a:path>
              <a:path w="1615439" h="100329">
                <a:moveTo>
                  <a:pt x="1234440" y="55626"/>
                </a:moveTo>
                <a:lnTo>
                  <a:pt x="1234440" y="46482"/>
                </a:lnTo>
                <a:lnTo>
                  <a:pt x="1206246" y="46482"/>
                </a:lnTo>
                <a:lnTo>
                  <a:pt x="1206246" y="55626"/>
                </a:lnTo>
                <a:lnTo>
                  <a:pt x="1234440" y="55626"/>
                </a:lnTo>
                <a:close/>
              </a:path>
              <a:path w="1615439" h="100329">
                <a:moveTo>
                  <a:pt x="1196340" y="55626"/>
                </a:moveTo>
                <a:lnTo>
                  <a:pt x="1196340" y="46482"/>
                </a:lnTo>
                <a:lnTo>
                  <a:pt x="1168146" y="46482"/>
                </a:lnTo>
                <a:lnTo>
                  <a:pt x="1168146" y="55626"/>
                </a:lnTo>
                <a:lnTo>
                  <a:pt x="1196340" y="55626"/>
                </a:lnTo>
                <a:close/>
              </a:path>
              <a:path w="1615439" h="100329">
                <a:moveTo>
                  <a:pt x="1158240" y="55626"/>
                </a:moveTo>
                <a:lnTo>
                  <a:pt x="1158240" y="46482"/>
                </a:lnTo>
                <a:lnTo>
                  <a:pt x="1130046" y="46482"/>
                </a:lnTo>
                <a:lnTo>
                  <a:pt x="1130046" y="55626"/>
                </a:lnTo>
                <a:lnTo>
                  <a:pt x="1158240" y="55626"/>
                </a:lnTo>
                <a:close/>
              </a:path>
              <a:path w="1615439" h="100329">
                <a:moveTo>
                  <a:pt x="1120140" y="55625"/>
                </a:moveTo>
                <a:lnTo>
                  <a:pt x="1120140" y="45720"/>
                </a:lnTo>
                <a:lnTo>
                  <a:pt x="1091946" y="45720"/>
                </a:lnTo>
                <a:lnTo>
                  <a:pt x="1091946" y="55625"/>
                </a:lnTo>
                <a:lnTo>
                  <a:pt x="1120140" y="55625"/>
                </a:lnTo>
                <a:close/>
              </a:path>
              <a:path w="1615439" h="100329">
                <a:moveTo>
                  <a:pt x="1082040" y="55625"/>
                </a:moveTo>
                <a:lnTo>
                  <a:pt x="1082040" y="45720"/>
                </a:lnTo>
                <a:lnTo>
                  <a:pt x="1053846" y="45720"/>
                </a:lnTo>
                <a:lnTo>
                  <a:pt x="1053846" y="55625"/>
                </a:lnTo>
                <a:lnTo>
                  <a:pt x="1082040" y="55625"/>
                </a:lnTo>
                <a:close/>
              </a:path>
              <a:path w="1615439" h="100329">
                <a:moveTo>
                  <a:pt x="1043940" y="55625"/>
                </a:moveTo>
                <a:lnTo>
                  <a:pt x="1043940" y="45720"/>
                </a:lnTo>
                <a:lnTo>
                  <a:pt x="1015746" y="45720"/>
                </a:lnTo>
                <a:lnTo>
                  <a:pt x="1015746" y="55625"/>
                </a:lnTo>
                <a:lnTo>
                  <a:pt x="1043940" y="55625"/>
                </a:lnTo>
                <a:close/>
              </a:path>
              <a:path w="1615439" h="100329">
                <a:moveTo>
                  <a:pt x="1005840" y="55625"/>
                </a:moveTo>
                <a:lnTo>
                  <a:pt x="1005840" y="45720"/>
                </a:lnTo>
                <a:lnTo>
                  <a:pt x="977646" y="45720"/>
                </a:lnTo>
                <a:lnTo>
                  <a:pt x="977646" y="55625"/>
                </a:lnTo>
                <a:lnTo>
                  <a:pt x="1005840" y="55625"/>
                </a:lnTo>
                <a:close/>
              </a:path>
              <a:path w="1615439" h="100329">
                <a:moveTo>
                  <a:pt x="967740" y="55625"/>
                </a:moveTo>
                <a:lnTo>
                  <a:pt x="967740" y="45720"/>
                </a:lnTo>
                <a:lnTo>
                  <a:pt x="939546" y="45720"/>
                </a:lnTo>
                <a:lnTo>
                  <a:pt x="939546" y="55625"/>
                </a:lnTo>
                <a:lnTo>
                  <a:pt x="967740" y="55625"/>
                </a:lnTo>
                <a:close/>
              </a:path>
              <a:path w="1615439" h="100329">
                <a:moveTo>
                  <a:pt x="929640" y="55625"/>
                </a:moveTo>
                <a:lnTo>
                  <a:pt x="929640" y="45720"/>
                </a:lnTo>
                <a:lnTo>
                  <a:pt x="901446" y="45720"/>
                </a:lnTo>
                <a:lnTo>
                  <a:pt x="901446" y="55625"/>
                </a:lnTo>
                <a:lnTo>
                  <a:pt x="929640" y="55625"/>
                </a:lnTo>
                <a:close/>
              </a:path>
              <a:path w="1615439" h="100329">
                <a:moveTo>
                  <a:pt x="891540" y="55625"/>
                </a:moveTo>
                <a:lnTo>
                  <a:pt x="891540" y="45720"/>
                </a:lnTo>
                <a:lnTo>
                  <a:pt x="863346" y="45720"/>
                </a:lnTo>
                <a:lnTo>
                  <a:pt x="863346" y="55625"/>
                </a:lnTo>
                <a:lnTo>
                  <a:pt x="891540" y="55625"/>
                </a:lnTo>
                <a:close/>
              </a:path>
              <a:path w="1615439" h="100329">
                <a:moveTo>
                  <a:pt x="853440" y="55625"/>
                </a:moveTo>
                <a:lnTo>
                  <a:pt x="853440" y="45720"/>
                </a:lnTo>
                <a:lnTo>
                  <a:pt x="825246" y="45720"/>
                </a:lnTo>
                <a:lnTo>
                  <a:pt x="825246" y="55625"/>
                </a:lnTo>
                <a:lnTo>
                  <a:pt x="853440" y="55625"/>
                </a:lnTo>
                <a:close/>
              </a:path>
              <a:path w="1615439" h="100329">
                <a:moveTo>
                  <a:pt x="815340" y="55625"/>
                </a:moveTo>
                <a:lnTo>
                  <a:pt x="815340" y="45720"/>
                </a:lnTo>
                <a:lnTo>
                  <a:pt x="787146" y="45720"/>
                </a:lnTo>
                <a:lnTo>
                  <a:pt x="787146" y="55625"/>
                </a:lnTo>
                <a:lnTo>
                  <a:pt x="815340" y="55625"/>
                </a:lnTo>
                <a:close/>
              </a:path>
              <a:path w="1615439" h="100329">
                <a:moveTo>
                  <a:pt x="777240" y="55625"/>
                </a:moveTo>
                <a:lnTo>
                  <a:pt x="777240" y="45720"/>
                </a:lnTo>
                <a:lnTo>
                  <a:pt x="749046" y="45720"/>
                </a:lnTo>
                <a:lnTo>
                  <a:pt x="749046" y="55625"/>
                </a:lnTo>
                <a:lnTo>
                  <a:pt x="777240" y="55625"/>
                </a:lnTo>
                <a:close/>
              </a:path>
              <a:path w="1615439" h="100329">
                <a:moveTo>
                  <a:pt x="739140" y="55626"/>
                </a:moveTo>
                <a:lnTo>
                  <a:pt x="739140" y="45720"/>
                </a:lnTo>
                <a:lnTo>
                  <a:pt x="710946" y="45720"/>
                </a:lnTo>
                <a:lnTo>
                  <a:pt x="710946" y="54864"/>
                </a:lnTo>
                <a:lnTo>
                  <a:pt x="739140" y="55626"/>
                </a:lnTo>
                <a:close/>
              </a:path>
              <a:path w="1615439" h="100329">
                <a:moveTo>
                  <a:pt x="701040" y="54864"/>
                </a:moveTo>
                <a:lnTo>
                  <a:pt x="701040" y="45720"/>
                </a:lnTo>
                <a:lnTo>
                  <a:pt x="672846" y="45720"/>
                </a:lnTo>
                <a:lnTo>
                  <a:pt x="672846" y="54864"/>
                </a:lnTo>
                <a:lnTo>
                  <a:pt x="701040" y="54864"/>
                </a:lnTo>
                <a:close/>
              </a:path>
              <a:path w="1615439" h="100329">
                <a:moveTo>
                  <a:pt x="662940" y="54864"/>
                </a:moveTo>
                <a:lnTo>
                  <a:pt x="662940" y="45720"/>
                </a:lnTo>
                <a:lnTo>
                  <a:pt x="634746" y="45720"/>
                </a:lnTo>
                <a:lnTo>
                  <a:pt x="634746" y="54864"/>
                </a:lnTo>
                <a:lnTo>
                  <a:pt x="662940" y="54864"/>
                </a:lnTo>
                <a:close/>
              </a:path>
              <a:path w="1615439" h="100329">
                <a:moveTo>
                  <a:pt x="624840" y="54864"/>
                </a:moveTo>
                <a:lnTo>
                  <a:pt x="624840" y="45720"/>
                </a:lnTo>
                <a:lnTo>
                  <a:pt x="596646" y="45720"/>
                </a:lnTo>
                <a:lnTo>
                  <a:pt x="596646" y="54864"/>
                </a:lnTo>
                <a:lnTo>
                  <a:pt x="624840" y="54864"/>
                </a:lnTo>
                <a:close/>
              </a:path>
              <a:path w="1615439" h="100329">
                <a:moveTo>
                  <a:pt x="586740" y="54864"/>
                </a:moveTo>
                <a:lnTo>
                  <a:pt x="586740" y="45720"/>
                </a:lnTo>
                <a:lnTo>
                  <a:pt x="558546" y="45720"/>
                </a:lnTo>
                <a:lnTo>
                  <a:pt x="558546" y="54864"/>
                </a:lnTo>
                <a:lnTo>
                  <a:pt x="586740" y="54864"/>
                </a:lnTo>
                <a:close/>
              </a:path>
              <a:path w="1615439" h="100329">
                <a:moveTo>
                  <a:pt x="548640" y="54864"/>
                </a:moveTo>
                <a:lnTo>
                  <a:pt x="548640" y="45720"/>
                </a:lnTo>
                <a:lnTo>
                  <a:pt x="520446" y="45720"/>
                </a:lnTo>
                <a:lnTo>
                  <a:pt x="520446" y="54864"/>
                </a:lnTo>
                <a:lnTo>
                  <a:pt x="548640" y="54864"/>
                </a:lnTo>
                <a:close/>
              </a:path>
              <a:path w="1615439" h="100329">
                <a:moveTo>
                  <a:pt x="510540" y="54864"/>
                </a:moveTo>
                <a:lnTo>
                  <a:pt x="510540" y="45720"/>
                </a:lnTo>
                <a:lnTo>
                  <a:pt x="482346" y="45720"/>
                </a:lnTo>
                <a:lnTo>
                  <a:pt x="482346" y="54864"/>
                </a:lnTo>
                <a:lnTo>
                  <a:pt x="510540" y="54864"/>
                </a:lnTo>
                <a:close/>
              </a:path>
              <a:path w="1615439" h="100329">
                <a:moveTo>
                  <a:pt x="472440" y="54864"/>
                </a:moveTo>
                <a:lnTo>
                  <a:pt x="472440" y="45720"/>
                </a:lnTo>
                <a:lnTo>
                  <a:pt x="444246" y="45720"/>
                </a:lnTo>
                <a:lnTo>
                  <a:pt x="444246" y="54864"/>
                </a:lnTo>
                <a:lnTo>
                  <a:pt x="472440" y="54864"/>
                </a:lnTo>
                <a:close/>
              </a:path>
              <a:path w="1615439" h="100329">
                <a:moveTo>
                  <a:pt x="434340" y="54864"/>
                </a:moveTo>
                <a:lnTo>
                  <a:pt x="434340" y="45720"/>
                </a:lnTo>
                <a:lnTo>
                  <a:pt x="406146" y="45720"/>
                </a:lnTo>
                <a:lnTo>
                  <a:pt x="406146" y="54864"/>
                </a:lnTo>
                <a:lnTo>
                  <a:pt x="434340" y="54864"/>
                </a:lnTo>
                <a:close/>
              </a:path>
              <a:path w="1615439" h="100329">
                <a:moveTo>
                  <a:pt x="396240" y="54864"/>
                </a:moveTo>
                <a:lnTo>
                  <a:pt x="396240" y="45720"/>
                </a:lnTo>
                <a:lnTo>
                  <a:pt x="368046" y="45720"/>
                </a:lnTo>
                <a:lnTo>
                  <a:pt x="368046" y="54864"/>
                </a:lnTo>
                <a:lnTo>
                  <a:pt x="396240" y="54864"/>
                </a:lnTo>
                <a:close/>
              </a:path>
              <a:path w="1615439" h="100329">
                <a:moveTo>
                  <a:pt x="358140" y="54864"/>
                </a:moveTo>
                <a:lnTo>
                  <a:pt x="358140" y="45720"/>
                </a:lnTo>
                <a:lnTo>
                  <a:pt x="329946" y="44958"/>
                </a:lnTo>
                <a:lnTo>
                  <a:pt x="329946" y="54864"/>
                </a:lnTo>
                <a:lnTo>
                  <a:pt x="358140" y="54864"/>
                </a:lnTo>
                <a:close/>
              </a:path>
              <a:path w="1615439" h="100329">
                <a:moveTo>
                  <a:pt x="320040" y="54863"/>
                </a:moveTo>
                <a:lnTo>
                  <a:pt x="320040" y="44958"/>
                </a:lnTo>
                <a:lnTo>
                  <a:pt x="291846" y="44958"/>
                </a:lnTo>
                <a:lnTo>
                  <a:pt x="291846" y="54863"/>
                </a:lnTo>
                <a:lnTo>
                  <a:pt x="320040" y="54863"/>
                </a:lnTo>
                <a:close/>
              </a:path>
              <a:path w="1615439" h="100329">
                <a:moveTo>
                  <a:pt x="281940" y="54863"/>
                </a:moveTo>
                <a:lnTo>
                  <a:pt x="281940" y="44958"/>
                </a:lnTo>
                <a:lnTo>
                  <a:pt x="253746" y="44958"/>
                </a:lnTo>
                <a:lnTo>
                  <a:pt x="253746" y="54863"/>
                </a:lnTo>
                <a:lnTo>
                  <a:pt x="281940" y="54863"/>
                </a:lnTo>
                <a:close/>
              </a:path>
              <a:path w="1615439" h="100329">
                <a:moveTo>
                  <a:pt x="243840" y="54863"/>
                </a:moveTo>
                <a:lnTo>
                  <a:pt x="243840" y="44958"/>
                </a:lnTo>
                <a:lnTo>
                  <a:pt x="215646" y="44958"/>
                </a:lnTo>
                <a:lnTo>
                  <a:pt x="215646" y="54863"/>
                </a:lnTo>
                <a:lnTo>
                  <a:pt x="243840" y="54863"/>
                </a:lnTo>
                <a:close/>
              </a:path>
              <a:path w="1615439" h="100329">
                <a:moveTo>
                  <a:pt x="205740" y="54863"/>
                </a:moveTo>
                <a:lnTo>
                  <a:pt x="205740" y="44958"/>
                </a:lnTo>
                <a:lnTo>
                  <a:pt x="177546" y="44958"/>
                </a:lnTo>
                <a:lnTo>
                  <a:pt x="177546" y="54863"/>
                </a:lnTo>
                <a:lnTo>
                  <a:pt x="205740" y="54863"/>
                </a:lnTo>
                <a:close/>
              </a:path>
              <a:path w="1615439" h="100329">
                <a:moveTo>
                  <a:pt x="167640" y="54863"/>
                </a:moveTo>
                <a:lnTo>
                  <a:pt x="167640" y="44958"/>
                </a:lnTo>
                <a:lnTo>
                  <a:pt x="139446" y="44958"/>
                </a:lnTo>
                <a:lnTo>
                  <a:pt x="139446" y="54863"/>
                </a:lnTo>
                <a:lnTo>
                  <a:pt x="167640" y="54863"/>
                </a:lnTo>
                <a:close/>
              </a:path>
              <a:path w="1615439" h="100329">
                <a:moveTo>
                  <a:pt x="129540" y="54863"/>
                </a:moveTo>
                <a:lnTo>
                  <a:pt x="129540" y="44958"/>
                </a:lnTo>
                <a:lnTo>
                  <a:pt x="101346" y="44958"/>
                </a:lnTo>
                <a:lnTo>
                  <a:pt x="101346" y="54863"/>
                </a:lnTo>
                <a:lnTo>
                  <a:pt x="129540" y="54863"/>
                </a:lnTo>
                <a:close/>
              </a:path>
              <a:path w="1615439" h="100329">
                <a:moveTo>
                  <a:pt x="90678" y="5334"/>
                </a:moveTo>
                <a:lnTo>
                  <a:pt x="89154" y="3048"/>
                </a:lnTo>
                <a:lnTo>
                  <a:pt x="88392" y="762"/>
                </a:lnTo>
                <a:lnTo>
                  <a:pt x="85344" y="0"/>
                </a:lnTo>
                <a:lnTo>
                  <a:pt x="83058" y="1524"/>
                </a:lnTo>
                <a:lnTo>
                  <a:pt x="0" y="49530"/>
                </a:lnTo>
                <a:lnTo>
                  <a:pt x="9143" y="54898"/>
                </a:lnTo>
                <a:lnTo>
                  <a:pt x="9143" y="44958"/>
                </a:lnTo>
                <a:lnTo>
                  <a:pt x="15240" y="44958"/>
                </a:lnTo>
                <a:lnTo>
                  <a:pt x="15240" y="47929"/>
                </a:lnTo>
                <a:lnTo>
                  <a:pt x="18594" y="49875"/>
                </a:lnTo>
                <a:lnTo>
                  <a:pt x="25146" y="46009"/>
                </a:lnTo>
                <a:lnTo>
                  <a:pt x="25146" y="44958"/>
                </a:lnTo>
                <a:lnTo>
                  <a:pt x="26928" y="44958"/>
                </a:lnTo>
                <a:lnTo>
                  <a:pt x="87630" y="9144"/>
                </a:lnTo>
                <a:lnTo>
                  <a:pt x="89916" y="8382"/>
                </a:lnTo>
                <a:lnTo>
                  <a:pt x="90678" y="5334"/>
                </a:lnTo>
                <a:close/>
              </a:path>
              <a:path w="1615439" h="100329">
                <a:moveTo>
                  <a:pt x="15240" y="47929"/>
                </a:moveTo>
                <a:lnTo>
                  <a:pt x="15240" y="44958"/>
                </a:lnTo>
                <a:lnTo>
                  <a:pt x="9143" y="44958"/>
                </a:lnTo>
                <a:lnTo>
                  <a:pt x="9143" y="54863"/>
                </a:lnTo>
                <a:lnTo>
                  <a:pt x="11430" y="54863"/>
                </a:lnTo>
                <a:lnTo>
                  <a:pt x="11430" y="45720"/>
                </a:lnTo>
                <a:lnTo>
                  <a:pt x="15240" y="47929"/>
                </a:lnTo>
                <a:close/>
              </a:path>
              <a:path w="1615439" h="100329">
                <a:moveTo>
                  <a:pt x="15240" y="58478"/>
                </a:moveTo>
                <a:lnTo>
                  <a:pt x="15240" y="54863"/>
                </a:lnTo>
                <a:lnTo>
                  <a:pt x="9143" y="54863"/>
                </a:lnTo>
                <a:lnTo>
                  <a:pt x="15240" y="58478"/>
                </a:lnTo>
                <a:close/>
              </a:path>
              <a:path w="1615439" h="100329">
                <a:moveTo>
                  <a:pt x="18594" y="49875"/>
                </a:moveTo>
                <a:lnTo>
                  <a:pt x="11430" y="45720"/>
                </a:lnTo>
                <a:lnTo>
                  <a:pt x="11430" y="54102"/>
                </a:lnTo>
                <a:lnTo>
                  <a:pt x="18594" y="49875"/>
                </a:lnTo>
                <a:close/>
              </a:path>
              <a:path w="1615439" h="100329">
                <a:moveTo>
                  <a:pt x="27195" y="54863"/>
                </a:moveTo>
                <a:lnTo>
                  <a:pt x="18594" y="49875"/>
                </a:lnTo>
                <a:lnTo>
                  <a:pt x="11430" y="54102"/>
                </a:lnTo>
                <a:lnTo>
                  <a:pt x="11430" y="54863"/>
                </a:lnTo>
                <a:lnTo>
                  <a:pt x="15240" y="54863"/>
                </a:lnTo>
                <a:lnTo>
                  <a:pt x="15240" y="58478"/>
                </a:lnTo>
                <a:lnTo>
                  <a:pt x="25146" y="64294"/>
                </a:lnTo>
                <a:lnTo>
                  <a:pt x="25146" y="54863"/>
                </a:lnTo>
                <a:lnTo>
                  <a:pt x="27195" y="54863"/>
                </a:lnTo>
                <a:close/>
              </a:path>
              <a:path w="1615439" h="100329">
                <a:moveTo>
                  <a:pt x="26928" y="44958"/>
                </a:moveTo>
                <a:lnTo>
                  <a:pt x="25146" y="44958"/>
                </a:lnTo>
                <a:lnTo>
                  <a:pt x="25146" y="46009"/>
                </a:lnTo>
                <a:lnTo>
                  <a:pt x="26928" y="44958"/>
                </a:lnTo>
                <a:close/>
              </a:path>
              <a:path w="1615439" h="100329">
                <a:moveTo>
                  <a:pt x="53340" y="54863"/>
                </a:moveTo>
                <a:lnTo>
                  <a:pt x="53340" y="44958"/>
                </a:lnTo>
                <a:lnTo>
                  <a:pt x="26928" y="44958"/>
                </a:lnTo>
                <a:lnTo>
                  <a:pt x="25146" y="46009"/>
                </a:lnTo>
                <a:lnTo>
                  <a:pt x="25146" y="53675"/>
                </a:lnTo>
                <a:lnTo>
                  <a:pt x="27195" y="54863"/>
                </a:lnTo>
                <a:lnTo>
                  <a:pt x="53340" y="54863"/>
                </a:lnTo>
                <a:close/>
              </a:path>
              <a:path w="1615439" h="100329">
                <a:moveTo>
                  <a:pt x="90678" y="94487"/>
                </a:moveTo>
                <a:lnTo>
                  <a:pt x="89916" y="91440"/>
                </a:lnTo>
                <a:lnTo>
                  <a:pt x="87630" y="89916"/>
                </a:lnTo>
                <a:lnTo>
                  <a:pt x="27195" y="54863"/>
                </a:lnTo>
                <a:lnTo>
                  <a:pt x="25146" y="54863"/>
                </a:lnTo>
                <a:lnTo>
                  <a:pt x="25146" y="64294"/>
                </a:lnTo>
                <a:lnTo>
                  <a:pt x="83058" y="98298"/>
                </a:lnTo>
                <a:lnTo>
                  <a:pt x="85344" y="99822"/>
                </a:lnTo>
                <a:lnTo>
                  <a:pt x="88392" y="99060"/>
                </a:lnTo>
                <a:lnTo>
                  <a:pt x="89154" y="96774"/>
                </a:lnTo>
                <a:lnTo>
                  <a:pt x="90678" y="94487"/>
                </a:lnTo>
                <a:close/>
              </a:path>
              <a:path w="1615439" h="100329">
                <a:moveTo>
                  <a:pt x="91440" y="54863"/>
                </a:moveTo>
                <a:lnTo>
                  <a:pt x="91440" y="44958"/>
                </a:lnTo>
                <a:lnTo>
                  <a:pt x="63246" y="44958"/>
                </a:lnTo>
                <a:lnTo>
                  <a:pt x="63246" y="54863"/>
                </a:lnTo>
                <a:lnTo>
                  <a:pt x="91440" y="54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5109" y="5456682"/>
            <a:ext cx="100330" cy="533400"/>
          </a:xfrm>
          <a:custGeom>
            <a:avLst/>
            <a:gdLst/>
            <a:ahLst/>
            <a:cxnLst/>
            <a:rect l="l" t="t" r="r" b="b"/>
            <a:pathLst>
              <a:path w="100329" h="533400">
                <a:moveTo>
                  <a:pt x="99821" y="85343"/>
                </a:moveTo>
                <a:lnTo>
                  <a:pt x="98297" y="83057"/>
                </a:lnTo>
                <a:lnTo>
                  <a:pt x="49529" y="0"/>
                </a:lnTo>
                <a:lnTo>
                  <a:pt x="761" y="83057"/>
                </a:lnTo>
                <a:lnTo>
                  <a:pt x="0" y="85343"/>
                </a:lnTo>
                <a:lnTo>
                  <a:pt x="761" y="87629"/>
                </a:lnTo>
                <a:lnTo>
                  <a:pt x="5333" y="90678"/>
                </a:lnTo>
                <a:lnTo>
                  <a:pt x="7619" y="89915"/>
                </a:lnTo>
                <a:lnTo>
                  <a:pt x="9143" y="87629"/>
                </a:lnTo>
                <a:lnTo>
                  <a:pt x="44906" y="27016"/>
                </a:lnTo>
                <a:lnTo>
                  <a:pt x="44957" y="9143"/>
                </a:lnTo>
                <a:lnTo>
                  <a:pt x="54863" y="9143"/>
                </a:lnTo>
                <a:lnTo>
                  <a:pt x="54863" y="27195"/>
                </a:lnTo>
                <a:lnTo>
                  <a:pt x="89915" y="87629"/>
                </a:lnTo>
                <a:lnTo>
                  <a:pt x="91439" y="89915"/>
                </a:lnTo>
                <a:lnTo>
                  <a:pt x="94487" y="90678"/>
                </a:lnTo>
                <a:lnTo>
                  <a:pt x="96773" y="89915"/>
                </a:lnTo>
                <a:lnTo>
                  <a:pt x="99059" y="88392"/>
                </a:lnTo>
                <a:lnTo>
                  <a:pt x="99821" y="85343"/>
                </a:lnTo>
                <a:close/>
              </a:path>
              <a:path w="100329" h="533400">
                <a:moveTo>
                  <a:pt x="54811" y="27105"/>
                </a:moveTo>
                <a:lnTo>
                  <a:pt x="49875" y="18594"/>
                </a:lnTo>
                <a:lnTo>
                  <a:pt x="44906" y="27016"/>
                </a:lnTo>
                <a:lnTo>
                  <a:pt x="43433" y="533400"/>
                </a:lnTo>
                <a:lnTo>
                  <a:pt x="53339" y="533400"/>
                </a:lnTo>
                <a:lnTo>
                  <a:pt x="54811" y="27105"/>
                </a:lnTo>
                <a:close/>
              </a:path>
              <a:path w="100329" h="533400">
                <a:moveTo>
                  <a:pt x="54863" y="9143"/>
                </a:moveTo>
                <a:lnTo>
                  <a:pt x="44957" y="9143"/>
                </a:lnTo>
                <a:lnTo>
                  <a:pt x="44906" y="27016"/>
                </a:lnTo>
                <a:lnTo>
                  <a:pt x="45719" y="25636"/>
                </a:lnTo>
                <a:lnTo>
                  <a:pt x="45719" y="11429"/>
                </a:lnTo>
                <a:lnTo>
                  <a:pt x="54101" y="11429"/>
                </a:lnTo>
                <a:lnTo>
                  <a:pt x="54101" y="25881"/>
                </a:lnTo>
                <a:lnTo>
                  <a:pt x="54811" y="27105"/>
                </a:lnTo>
                <a:lnTo>
                  <a:pt x="54863" y="9143"/>
                </a:lnTo>
                <a:close/>
              </a:path>
              <a:path w="100329" h="533400">
                <a:moveTo>
                  <a:pt x="54101" y="11429"/>
                </a:moveTo>
                <a:lnTo>
                  <a:pt x="45719" y="11429"/>
                </a:lnTo>
                <a:lnTo>
                  <a:pt x="49875" y="18594"/>
                </a:lnTo>
                <a:lnTo>
                  <a:pt x="54101" y="11429"/>
                </a:lnTo>
                <a:close/>
              </a:path>
              <a:path w="100329" h="533400">
                <a:moveTo>
                  <a:pt x="49875" y="18594"/>
                </a:moveTo>
                <a:lnTo>
                  <a:pt x="45719" y="11429"/>
                </a:lnTo>
                <a:lnTo>
                  <a:pt x="45719" y="25636"/>
                </a:lnTo>
                <a:lnTo>
                  <a:pt x="49875" y="18594"/>
                </a:lnTo>
                <a:close/>
              </a:path>
              <a:path w="100329" h="533400">
                <a:moveTo>
                  <a:pt x="54101" y="25881"/>
                </a:moveTo>
                <a:lnTo>
                  <a:pt x="54101" y="11429"/>
                </a:lnTo>
                <a:lnTo>
                  <a:pt x="49875" y="18594"/>
                </a:lnTo>
                <a:lnTo>
                  <a:pt x="54101" y="25881"/>
                </a:lnTo>
                <a:close/>
              </a:path>
              <a:path w="100329" h="533400">
                <a:moveTo>
                  <a:pt x="54863" y="27195"/>
                </a:moveTo>
                <a:lnTo>
                  <a:pt x="54863" y="9143"/>
                </a:lnTo>
                <a:lnTo>
                  <a:pt x="54811" y="271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43572" y="4616196"/>
            <a:ext cx="100330" cy="457200"/>
          </a:xfrm>
          <a:custGeom>
            <a:avLst/>
            <a:gdLst/>
            <a:ahLst/>
            <a:cxnLst/>
            <a:rect l="l" t="t" r="r" b="b"/>
            <a:pathLst>
              <a:path w="100329" h="457200">
                <a:moveTo>
                  <a:pt x="99834" y="86105"/>
                </a:moveTo>
                <a:lnTo>
                  <a:pt x="98298" y="83819"/>
                </a:lnTo>
                <a:lnTo>
                  <a:pt x="49542" y="0"/>
                </a:lnTo>
                <a:lnTo>
                  <a:pt x="1524" y="83819"/>
                </a:lnTo>
                <a:lnTo>
                  <a:pt x="0" y="86105"/>
                </a:lnTo>
                <a:lnTo>
                  <a:pt x="761" y="89153"/>
                </a:lnTo>
                <a:lnTo>
                  <a:pt x="3048" y="89915"/>
                </a:lnTo>
                <a:lnTo>
                  <a:pt x="5346" y="91439"/>
                </a:lnTo>
                <a:lnTo>
                  <a:pt x="8394" y="90677"/>
                </a:lnTo>
                <a:lnTo>
                  <a:pt x="9156" y="88391"/>
                </a:lnTo>
                <a:lnTo>
                  <a:pt x="44970" y="27673"/>
                </a:lnTo>
                <a:lnTo>
                  <a:pt x="44970" y="9905"/>
                </a:lnTo>
                <a:lnTo>
                  <a:pt x="54876" y="9905"/>
                </a:lnTo>
                <a:lnTo>
                  <a:pt x="54876" y="27961"/>
                </a:lnTo>
                <a:lnTo>
                  <a:pt x="89916" y="88391"/>
                </a:lnTo>
                <a:lnTo>
                  <a:pt x="91440" y="90677"/>
                </a:lnTo>
                <a:lnTo>
                  <a:pt x="94487" y="91439"/>
                </a:lnTo>
                <a:lnTo>
                  <a:pt x="96774" y="89915"/>
                </a:lnTo>
                <a:lnTo>
                  <a:pt x="99072" y="89153"/>
                </a:lnTo>
                <a:lnTo>
                  <a:pt x="99834" y="86105"/>
                </a:lnTo>
                <a:close/>
              </a:path>
              <a:path w="100329" h="457200">
                <a:moveTo>
                  <a:pt x="54876" y="27961"/>
                </a:moveTo>
                <a:lnTo>
                  <a:pt x="54876" y="9905"/>
                </a:lnTo>
                <a:lnTo>
                  <a:pt x="44970" y="9905"/>
                </a:lnTo>
                <a:lnTo>
                  <a:pt x="44970" y="27673"/>
                </a:lnTo>
                <a:lnTo>
                  <a:pt x="45732" y="26381"/>
                </a:lnTo>
                <a:lnTo>
                  <a:pt x="45732" y="12191"/>
                </a:lnTo>
                <a:lnTo>
                  <a:pt x="54101" y="12191"/>
                </a:lnTo>
                <a:lnTo>
                  <a:pt x="54101" y="26625"/>
                </a:lnTo>
                <a:lnTo>
                  <a:pt x="54876" y="27961"/>
                </a:lnTo>
                <a:close/>
              </a:path>
              <a:path w="100329" h="457200">
                <a:moveTo>
                  <a:pt x="54876" y="457200"/>
                </a:moveTo>
                <a:lnTo>
                  <a:pt x="54876" y="27961"/>
                </a:lnTo>
                <a:lnTo>
                  <a:pt x="49881" y="19347"/>
                </a:lnTo>
                <a:lnTo>
                  <a:pt x="44970" y="27673"/>
                </a:lnTo>
                <a:lnTo>
                  <a:pt x="44970" y="457200"/>
                </a:lnTo>
                <a:lnTo>
                  <a:pt x="54876" y="457200"/>
                </a:lnTo>
                <a:close/>
              </a:path>
              <a:path w="100329" h="457200">
                <a:moveTo>
                  <a:pt x="54101" y="12191"/>
                </a:moveTo>
                <a:lnTo>
                  <a:pt x="45732" y="12191"/>
                </a:lnTo>
                <a:lnTo>
                  <a:pt x="49881" y="19347"/>
                </a:lnTo>
                <a:lnTo>
                  <a:pt x="54101" y="12191"/>
                </a:lnTo>
                <a:close/>
              </a:path>
              <a:path w="100329" h="457200">
                <a:moveTo>
                  <a:pt x="49881" y="19347"/>
                </a:moveTo>
                <a:lnTo>
                  <a:pt x="45732" y="12191"/>
                </a:lnTo>
                <a:lnTo>
                  <a:pt x="45732" y="26381"/>
                </a:lnTo>
                <a:lnTo>
                  <a:pt x="49881" y="19347"/>
                </a:lnTo>
                <a:close/>
              </a:path>
              <a:path w="100329" h="457200">
                <a:moveTo>
                  <a:pt x="54101" y="26625"/>
                </a:moveTo>
                <a:lnTo>
                  <a:pt x="54101" y="12191"/>
                </a:lnTo>
                <a:lnTo>
                  <a:pt x="49881" y="19347"/>
                </a:lnTo>
                <a:lnTo>
                  <a:pt x="54101" y="266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8639" y="4034790"/>
            <a:ext cx="762000" cy="100330"/>
          </a:xfrm>
          <a:custGeom>
            <a:avLst/>
            <a:gdLst/>
            <a:ahLst/>
            <a:cxnLst/>
            <a:rect l="l" t="t" r="r" b="b"/>
            <a:pathLst>
              <a:path w="762000" h="100329">
                <a:moveTo>
                  <a:pt x="743405" y="49875"/>
                </a:moveTo>
                <a:lnTo>
                  <a:pt x="735010" y="44921"/>
                </a:lnTo>
                <a:lnTo>
                  <a:pt x="0" y="43434"/>
                </a:lnTo>
                <a:lnTo>
                  <a:pt x="0" y="53340"/>
                </a:lnTo>
                <a:lnTo>
                  <a:pt x="678942" y="54714"/>
                </a:lnTo>
                <a:lnTo>
                  <a:pt x="735010" y="54744"/>
                </a:lnTo>
                <a:lnTo>
                  <a:pt x="743405" y="49875"/>
                </a:lnTo>
                <a:close/>
              </a:path>
              <a:path w="762000" h="100329">
                <a:moveTo>
                  <a:pt x="762000" y="50292"/>
                </a:moveTo>
                <a:lnTo>
                  <a:pt x="678942" y="1524"/>
                </a:lnTo>
                <a:lnTo>
                  <a:pt x="676656" y="0"/>
                </a:lnTo>
                <a:lnTo>
                  <a:pt x="674370" y="762"/>
                </a:lnTo>
                <a:lnTo>
                  <a:pt x="671322" y="5334"/>
                </a:lnTo>
                <a:lnTo>
                  <a:pt x="672084" y="8382"/>
                </a:lnTo>
                <a:lnTo>
                  <a:pt x="674370" y="9144"/>
                </a:lnTo>
                <a:lnTo>
                  <a:pt x="734867" y="44837"/>
                </a:lnTo>
                <a:lnTo>
                  <a:pt x="752856" y="44958"/>
                </a:lnTo>
                <a:lnTo>
                  <a:pt x="752856" y="55577"/>
                </a:lnTo>
                <a:lnTo>
                  <a:pt x="762000" y="50292"/>
                </a:lnTo>
                <a:close/>
              </a:path>
              <a:path w="762000" h="100329">
                <a:moveTo>
                  <a:pt x="752856" y="55577"/>
                </a:moveTo>
                <a:lnTo>
                  <a:pt x="752856" y="54864"/>
                </a:lnTo>
                <a:lnTo>
                  <a:pt x="734867" y="54827"/>
                </a:lnTo>
                <a:lnTo>
                  <a:pt x="674370" y="89916"/>
                </a:lnTo>
                <a:lnTo>
                  <a:pt x="672084" y="91440"/>
                </a:lnTo>
                <a:lnTo>
                  <a:pt x="671322" y="94488"/>
                </a:lnTo>
                <a:lnTo>
                  <a:pt x="672846" y="96774"/>
                </a:lnTo>
                <a:lnTo>
                  <a:pt x="673608" y="99060"/>
                </a:lnTo>
                <a:lnTo>
                  <a:pt x="676656" y="99822"/>
                </a:lnTo>
                <a:lnTo>
                  <a:pt x="678942" y="98298"/>
                </a:lnTo>
                <a:lnTo>
                  <a:pt x="752856" y="55577"/>
                </a:lnTo>
                <a:close/>
              </a:path>
              <a:path w="762000" h="100329">
                <a:moveTo>
                  <a:pt x="750570" y="54859"/>
                </a:moveTo>
                <a:lnTo>
                  <a:pt x="750570" y="54102"/>
                </a:lnTo>
                <a:lnTo>
                  <a:pt x="743405" y="49875"/>
                </a:lnTo>
                <a:lnTo>
                  <a:pt x="734867" y="54827"/>
                </a:lnTo>
                <a:lnTo>
                  <a:pt x="750570" y="54859"/>
                </a:lnTo>
                <a:close/>
              </a:path>
              <a:path w="762000" h="100329">
                <a:moveTo>
                  <a:pt x="752856" y="54864"/>
                </a:moveTo>
                <a:lnTo>
                  <a:pt x="752856" y="44958"/>
                </a:lnTo>
                <a:lnTo>
                  <a:pt x="735010" y="44921"/>
                </a:lnTo>
                <a:lnTo>
                  <a:pt x="743405" y="49875"/>
                </a:lnTo>
                <a:lnTo>
                  <a:pt x="750570" y="45720"/>
                </a:lnTo>
                <a:lnTo>
                  <a:pt x="750570" y="54859"/>
                </a:lnTo>
                <a:lnTo>
                  <a:pt x="752856" y="54864"/>
                </a:lnTo>
                <a:close/>
              </a:path>
              <a:path w="762000" h="100329">
                <a:moveTo>
                  <a:pt x="750570" y="54102"/>
                </a:moveTo>
                <a:lnTo>
                  <a:pt x="750570" y="45720"/>
                </a:lnTo>
                <a:lnTo>
                  <a:pt x="743405" y="49875"/>
                </a:lnTo>
                <a:lnTo>
                  <a:pt x="750570" y="541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63395" y="3813906"/>
            <a:ext cx="25272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구현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37937" y="5033106"/>
            <a:ext cx="2667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상속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16709" y="4313682"/>
            <a:ext cx="100330" cy="1752600"/>
          </a:xfrm>
          <a:custGeom>
            <a:avLst/>
            <a:gdLst/>
            <a:ahLst/>
            <a:cxnLst/>
            <a:rect l="l" t="t" r="r" b="b"/>
            <a:pathLst>
              <a:path w="100329" h="1752600">
                <a:moveTo>
                  <a:pt x="99821" y="1666494"/>
                </a:moveTo>
                <a:lnTo>
                  <a:pt x="99059" y="1664208"/>
                </a:lnTo>
                <a:lnTo>
                  <a:pt x="94487" y="1661160"/>
                </a:lnTo>
                <a:lnTo>
                  <a:pt x="91439" y="1661922"/>
                </a:lnTo>
                <a:lnTo>
                  <a:pt x="90677" y="1664208"/>
                </a:lnTo>
                <a:lnTo>
                  <a:pt x="54879" y="1724883"/>
                </a:lnTo>
                <a:lnTo>
                  <a:pt x="54863" y="1742694"/>
                </a:lnTo>
                <a:lnTo>
                  <a:pt x="44957" y="1742694"/>
                </a:lnTo>
                <a:lnTo>
                  <a:pt x="44957" y="1724642"/>
                </a:lnTo>
                <a:lnTo>
                  <a:pt x="9905" y="1664208"/>
                </a:lnTo>
                <a:lnTo>
                  <a:pt x="8381" y="1661922"/>
                </a:lnTo>
                <a:lnTo>
                  <a:pt x="5333" y="1661160"/>
                </a:lnTo>
                <a:lnTo>
                  <a:pt x="3047" y="1662683"/>
                </a:lnTo>
                <a:lnTo>
                  <a:pt x="761" y="1663445"/>
                </a:lnTo>
                <a:lnTo>
                  <a:pt x="0" y="1666494"/>
                </a:lnTo>
                <a:lnTo>
                  <a:pt x="1523" y="1668780"/>
                </a:lnTo>
                <a:lnTo>
                  <a:pt x="44957" y="1744617"/>
                </a:lnTo>
                <a:lnTo>
                  <a:pt x="44957" y="1742694"/>
                </a:lnTo>
                <a:lnTo>
                  <a:pt x="44973" y="1744644"/>
                </a:lnTo>
                <a:lnTo>
                  <a:pt x="49529" y="1752600"/>
                </a:lnTo>
                <a:lnTo>
                  <a:pt x="98297" y="1668780"/>
                </a:lnTo>
                <a:lnTo>
                  <a:pt x="99821" y="1666494"/>
                </a:lnTo>
                <a:close/>
              </a:path>
              <a:path w="100329" h="1752600">
                <a:moveTo>
                  <a:pt x="49946" y="1733243"/>
                </a:moveTo>
                <a:lnTo>
                  <a:pt x="44973" y="1724669"/>
                </a:lnTo>
                <a:lnTo>
                  <a:pt x="44957" y="1742694"/>
                </a:lnTo>
                <a:lnTo>
                  <a:pt x="45719" y="1742694"/>
                </a:lnTo>
                <a:lnTo>
                  <a:pt x="45719" y="1740408"/>
                </a:lnTo>
                <a:lnTo>
                  <a:pt x="49946" y="1733243"/>
                </a:lnTo>
                <a:close/>
              </a:path>
              <a:path w="100329" h="1752600">
                <a:moveTo>
                  <a:pt x="56387" y="0"/>
                </a:moveTo>
                <a:lnTo>
                  <a:pt x="46481" y="0"/>
                </a:lnTo>
                <a:lnTo>
                  <a:pt x="44973" y="1724669"/>
                </a:lnTo>
                <a:lnTo>
                  <a:pt x="49946" y="1733243"/>
                </a:lnTo>
                <a:lnTo>
                  <a:pt x="54879" y="1724883"/>
                </a:lnTo>
                <a:lnTo>
                  <a:pt x="56387" y="0"/>
                </a:lnTo>
                <a:close/>
              </a:path>
              <a:path w="100329" h="1752600">
                <a:moveTo>
                  <a:pt x="54101" y="1740408"/>
                </a:moveTo>
                <a:lnTo>
                  <a:pt x="49946" y="1733243"/>
                </a:lnTo>
                <a:lnTo>
                  <a:pt x="45719" y="1740408"/>
                </a:lnTo>
                <a:lnTo>
                  <a:pt x="54101" y="1740408"/>
                </a:lnTo>
                <a:close/>
              </a:path>
              <a:path w="100329" h="1752600">
                <a:moveTo>
                  <a:pt x="54101" y="1742694"/>
                </a:moveTo>
                <a:lnTo>
                  <a:pt x="54101" y="1740408"/>
                </a:lnTo>
                <a:lnTo>
                  <a:pt x="45719" y="1740408"/>
                </a:lnTo>
                <a:lnTo>
                  <a:pt x="45719" y="1742694"/>
                </a:lnTo>
                <a:lnTo>
                  <a:pt x="54101" y="1742694"/>
                </a:lnTo>
                <a:close/>
              </a:path>
              <a:path w="100329" h="1752600">
                <a:moveTo>
                  <a:pt x="54879" y="1724883"/>
                </a:moveTo>
                <a:lnTo>
                  <a:pt x="49946" y="1733243"/>
                </a:lnTo>
                <a:lnTo>
                  <a:pt x="54101" y="1740408"/>
                </a:lnTo>
                <a:lnTo>
                  <a:pt x="54101" y="1742694"/>
                </a:lnTo>
                <a:lnTo>
                  <a:pt x="54863" y="1742694"/>
                </a:lnTo>
                <a:lnTo>
                  <a:pt x="54879" y="17248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38505" y="6791893"/>
            <a:ext cx="280543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-3]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서블릿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>
                <a:latin typeface="HY견고딕"/>
                <a:cs typeface="HY견고딕"/>
              </a:rPr>
              <a:t>클래스의</a:t>
            </a:r>
            <a:r>
              <a:rPr sz="1100" spc="5">
                <a:latin typeface="HY견고딕"/>
                <a:cs typeface="HY견고딕"/>
              </a:rPr>
              <a:t> </a:t>
            </a:r>
            <a:r>
              <a:rPr sz="1100" spc="-10">
                <a:latin typeface="HY견고딕"/>
                <a:cs typeface="HY견고딕"/>
              </a:rPr>
              <a:t>상속/구현</a:t>
            </a:r>
            <a:r>
              <a:rPr sz="1100" spc="1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관계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smtClean="0"/>
              <a:t>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28355" cy="100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실행하기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소스 코드에서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잘못된 부분이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있다면 다음과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같은 에러 페이지가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나타 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1841639" y="2558795"/>
            <a:ext cx="7391400" cy="411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7381" y="6822373"/>
            <a:ext cx="517080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</a:t>
            </a:r>
            <a:r>
              <a:rPr sz="1100" spc="-15" dirty="0">
                <a:latin typeface="HY견고딕"/>
                <a:cs typeface="HY견고딕"/>
              </a:rPr>
              <a:t>17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예제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</a:t>
            </a:r>
            <a:r>
              <a:rPr sz="1100" spc="-10" dirty="0">
                <a:latin typeface="HY견고딕"/>
                <a:cs typeface="HY견고딕"/>
              </a:rPr>
              <a:t>-</a:t>
            </a:r>
            <a:r>
              <a:rPr sz="1100" spc="-15" dirty="0">
                <a:latin typeface="HY견고딕"/>
                <a:cs typeface="HY견고딕"/>
              </a:rPr>
              <a:t>1의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실행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결과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0" dirty="0">
                <a:latin typeface="바탕"/>
                <a:cs typeface="바탕"/>
              </a:rPr>
              <a:t>–</a:t>
            </a:r>
            <a:r>
              <a:rPr sz="1100" spc="-5" dirty="0">
                <a:latin typeface="바탕"/>
                <a:cs typeface="바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서블릿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클래스의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소스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코드가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잘못되었을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때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40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8790" y="3954901"/>
            <a:ext cx="7908290" cy="60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ct val="15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이 명령문은 </a:t>
            </a:r>
            <a:r>
              <a:rPr sz="1600" b="1" dirty="0">
                <a:latin typeface="Times New Roman"/>
                <a:cs typeface="Times New Roman"/>
              </a:rPr>
              <a:t>HTM</a:t>
            </a:r>
            <a:r>
              <a:rPr sz="1600" b="1" spc="-5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HY견고딕"/>
                <a:cs typeface="HY견고딕"/>
              </a:rPr>
              <a:t>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출력하는 </a:t>
            </a:r>
            <a:r>
              <a:rPr sz="1600" b="1" spc="-5" dirty="0">
                <a:latin typeface="Times New Roman"/>
                <a:cs typeface="Times New Roman"/>
              </a:rPr>
              <a:t>prin</a:t>
            </a:r>
            <a:r>
              <a:rPr sz="1600" b="1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,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println</a:t>
            </a:r>
            <a:r>
              <a:rPr sz="1600" b="1" dirty="0">
                <a:latin typeface="Times New Roman"/>
                <a:cs typeface="Times New Roman"/>
              </a:rPr>
              <a:t>,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print</a:t>
            </a:r>
            <a:r>
              <a:rPr sz="1600" b="1" dirty="0">
                <a:latin typeface="Times New Roman"/>
                <a:cs typeface="Times New Roman"/>
              </a:rPr>
              <a:t>f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 호출문보다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앞에 와야 할 </a:t>
            </a:r>
            <a:r>
              <a:rPr sz="1600" spc="-5" dirty="0">
                <a:latin typeface="HY견고딕"/>
                <a:cs typeface="HY견고딕"/>
              </a:rPr>
              <a:t>뿐</a:t>
            </a:r>
            <a:r>
              <a:rPr sz="1600" dirty="0">
                <a:latin typeface="HY견고딕"/>
                <a:cs typeface="HY견고딕"/>
              </a:rPr>
              <a:t>만 </a:t>
            </a:r>
            <a:r>
              <a:rPr sz="1600" spc="-5" dirty="0">
                <a:latin typeface="HY견고딕"/>
                <a:cs typeface="HY견고딕"/>
              </a:rPr>
              <a:t>아니라</a:t>
            </a:r>
            <a:r>
              <a:rPr sz="1600" dirty="0">
                <a:latin typeface="HY견고딕"/>
                <a:cs typeface="HY견고딕"/>
              </a:rPr>
              <a:t>, </a:t>
            </a:r>
            <a:r>
              <a:rPr sz="1600" b="1" spc="-30" dirty="0">
                <a:latin typeface="Times New Roman"/>
                <a:cs typeface="Times New Roman"/>
              </a:rPr>
              <a:t>r</a:t>
            </a:r>
            <a:r>
              <a:rPr sz="1600" b="1" dirty="0">
                <a:latin typeface="Times New Roman"/>
                <a:cs typeface="Times New Roman"/>
              </a:rPr>
              <a:t>esponse.get</a:t>
            </a:r>
            <a:r>
              <a:rPr sz="1600" b="1" spc="-30" dirty="0">
                <a:latin typeface="Times New Roman"/>
                <a:cs typeface="Times New Roman"/>
              </a:rPr>
              <a:t>W</a:t>
            </a:r>
            <a:r>
              <a:rPr sz="1600" b="1" dirty="0">
                <a:latin typeface="Times New Roman"/>
                <a:cs typeface="Times New Roman"/>
              </a:rPr>
              <a:t>riter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 호출문보다도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먼저 와야 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6039" y="278968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04239" y="278968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6895" y="2798826"/>
            <a:ext cx="4667250" cy="0"/>
          </a:xfrm>
          <a:custGeom>
            <a:avLst/>
            <a:gdLst/>
            <a:ahLst/>
            <a:cxnLst/>
            <a:rect l="l" t="t" r="r" b="b"/>
            <a:pathLst>
              <a:path w="4667250">
                <a:moveTo>
                  <a:pt x="0" y="0"/>
                </a:moveTo>
                <a:lnTo>
                  <a:pt x="4667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6895" y="3103626"/>
            <a:ext cx="4667250" cy="0"/>
          </a:xfrm>
          <a:custGeom>
            <a:avLst/>
            <a:gdLst/>
            <a:ahLst/>
            <a:cxnLst/>
            <a:rect l="l" t="t" r="r" b="b"/>
            <a:pathLst>
              <a:path w="4667250">
                <a:moveTo>
                  <a:pt x="0" y="0"/>
                </a:moveTo>
                <a:lnTo>
                  <a:pt x="4667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5797" y="3280506"/>
            <a:ext cx="25844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15">
                <a:latin typeface="휴먼매직체"/>
                <a:cs typeface="휴먼매직체"/>
              </a:rPr>
              <a:t>UTF-8</a:t>
            </a:r>
            <a:r>
              <a:rPr sz="1200" spc="-15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문자셋(한글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코드)로</a:t>
            </a:r>
            <a:r>
              <a:rPr sz="1200" spc="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인코딩되어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있음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2577" y="3001517"/>
            <a:ext cx="967740" cy="248920"/>
          </a:xfrm>
          <a:custGeom>
            <a:avLst/>
            <a:gdLst/>
            <a:ahLst/>
            <a:cxnLst/>
            <a:rect l="l" t="t" r="r" b="b"/>
            <a:pathLst>
              <a:path w="967739" h="248919">
                <a:moveTo>
                  <a:pt x="949274" y="34786"/>
                </a:moveTo>
                <a:lnTo>
                  <a:pt x="940656" y="31965"/>
                </a:lnTo>
                <a:lnTo>
                  <a:pt x="0" y="238506"/>
                </a:lnTo>
                <a:lnTo>
                  <a:pt x="2286" y="248412"/>
                </a:lnTo>
                <a:lnTo>
                  <a:pt x="942538" y="41047"/>
                </a:lnTo>
                <a:lnTo>
                  <a:pt x="949274" y="34786"/>
                </a:lnTo>
                <a:close/>
              </a:path>
              <a:path w="967739" h="248919">
                <a:moveTo>
                  <a:pt x="967740" y="30480"/>
                </a:moveTo>
                <a:lnTo>
                  <a:pt x="876300" y="1524"/>
                </a:lnTo>
                <a:lnTo>
                  <a:pt x="874013" y="0"/>
                </a:lnTo>
                <a:lnTo>
                  <a:pt x="870966" y="1524"/>
                </a:lnTo>
                <a:lnTo>
                  <a:pt x="870204" y="4572"/>
                </a:lnTo>
                <a:lnTo>
                  <a:pt x="869441" y="6858"/>
                </a:lnTo>
                <a:lnTo>
                  <a:pt x="870966" y="9144"/>
                </a:lnTo>
                <a:lnTo>
                  <a:pt x="873252" y="9906"/>
                </a:lnTo>
                <a:lnTo>
                  <a:pt x="940656" y="31965"/>
                </a:lnTo>
                <a:lnTo>
                  <a:pt x="957834" y="28194"/>
                </a:lnTo>
                <a:lnTo>
                  <a:pt x="959358" y="37338"/>
                </a:lnTo>
                <a:lnTo>
                  <a:pt x="959358" y="38231"/>
                </a:lnTo>
                <a:lnTo>
                  <a:pt x="967740" y="30480"/>
                </a:lnTo>
                <a:close/>
              </a:path>
              <a:path w="967739" h="248919">
                <a:moveTo>
                  <a:pt x="959358" y="38231"/>
                </a:moveTo>
                <a:lnTo>
                  <a:pt x="959358" y="37338"/>
                </a:lnTo>
                <a:lnTo>
                  <a:pt x="942538" y="41047"/>
                </a:lnTo>
                <a:lnTo>
                  <a:pt x="890778" y="89154"/>
                </a:lnTo>
                <a:lnTo>
                  <a:pt x="888491" y="90678"/>
                </a:lnTo>
                <a:lnTo>
                  <a:pt x="888491" y="93726"/>
                </a:lnTo>
                <a:lnTo>
                  <a:pt x="890016" y="96012"/>
                </a:lnTo>
                <a:lnTo>
                  <a:pt x="892302" y="97536"/>
                </a:lnTo>
                <a:lnTo>
                  <a:pt x="895350" y="97536"/>
                </a:lnTo>
                <a:lnTo>
                  <a:pt x="896874" y="96012"/>
                </a:lnTo>
                <a:lnTo>
                  <a:pt x="959358" y="38231"/>
                </a:lnTo>
                <a:close/>
              </a:path>
              <a:path w="967739" h="248919">
                <a:moveTo>
                  <a:pt x="959358" y="37338"/>
                </a:moveTo>
                <a:lnTo>
                  <a:pt x="957834" y="28194"/>
                </a:lnTo>
                <a:lnTo>
                  <a:pt x="940656" y="31965"/>
                </a:lnTo>
                <a:lnTo>
                  <a:pt x="949274" y="34786"/>
                </a:lnTo>
                <a:lnTo>
                  <a:pt x="955547" y="28956"/>
                </a:lnTo>
                <a:lnTo>
                  <a:pt x="957072" y="37338"/>
                </a:lnTo>
                <a:lnTo>
                  <a:pt x="957072" y="37842"/>
                </a:lnTo>
                <a:lnTo>
                  <a:pt x="959358" y="37338"/>
                </a:lnTo>
                <a:close/>
              </a:path>
              <a:path w="967739" h="248919">
                <a:moveTo>
                  <a:pt x="957072" y="37842"/>
                </a:moveTo>
                <a:lnTo>
                  <a:pt x="957072" y="37338"/>
                </a:lnTo>
                <a:lnTo>
                  <a:pt x="949274" y="34786"/>
                </a:lnTo>
                <a:lnTo>
                  <a:pt x="942538" y="41047"/>
                </a:lnTo>
                <a:lnTo>
                  <a:pt x="957072" y="37842"/>
                </a:lnTo>
                <a:close/>
              </a:path>
              <a:path w="967739" h="248919">
                <a:moveTo>
                  <a:pt x="957072" y="37338"/>
                </a:moveTo>
                <a:lnTo>
                  <a:pt x="955547" y="28956"/>
                </a:lnTo>
                <a:lnTo>
                  <a:pt x="949274" y="34786"/>
                </a:lnTo>
                <a:lnTo>
                  <a:pt x="957072" y="3733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6469" y="3021329"/>
            <a:ext cx="721995" cy="209550"/>
          </a:xfrm>
          <a:custGeom>
            <a:avLst/>
            <a:gdLst/>
            <a:ahLst/>
            <a:cxnLst/>
            <a:rect l="l" t="t" r="r" b="b"/>
            <a:pathLst>
              <a:path w="721995" h="209550">
                <a:moveTo>
                  <a:pt x="99059" y="6858"/>
                </a:moveTo>
                <a:lnTo>
                  <a:pt x="98297" y="3810"/>
                </a:lnTo>
                <a:lnTo>
                  <a:pt x="97535" y="1524"/>
                </a:lnTo>
                <a:lnTo>
                  <a:pt x="95249" y="0"/>
                </a:lnTo>
                <a:lnTo>
                  <a:pt x="92201" y="762"/>
                </a:lnTo>
                <a:lnTo>
                  <a:pt x="0" y="28194"/>
                </a:lnTo>
                <a:lnTo>
                  <a:pt x="8381" y="36299"/>
                </a:lnTo>
                <a:lnTo>
                  <a:pt x="8381" y="35052"/>
                </a:lnTo>
                <a:lnTo>
                  <a:pt x="10667" y="25908"/>
                </a:lnTo>
                <a:lnTo>
                  <a:pt x="27549" y="30033"/>
                </a:lnTo>
                <a:lnTo>
                  <a:pt x="95249" y="9906"/>
                </a:lnTo>
                <a:lnTo>
                  <a:pt x="97535" y="9144"/>
                </a:lnTo>
                <a:lnTo>
                  <a:pt x="99059" y="6858"/>
                </a:lnTo>
                <a:close/>
              </a:path>
              <a:path w="721995" h="209550">
                <a:moveTo>
                  <a:pt x="27549" y="30033"/>
                </a:moveTo>
                <a:lnTo>
                  <a:pt x="10667" y="25908"/>
                </a:lnTo>
                <a:lnTo>
                  <a:pt x="8381" y="35052"/>
                </a:lnTo>
                <a:lnTo>
                  <a:pt x="10667" y="35613"/>
                </a:lnTo>
                <a:lnTo>
                  <a:pt x="10667" y="35052"/>
                </a:lnTo>
                <a:lnTo>
                  <a:pt x="12191" y="27432"/>
                </a:lnTo>
                <a:lnTo>
                  <a:pt x="17927" y="32893"/>
                </a:lnTo>
                <a:lnTo>
                  <a:pt x="27549" y="30033"/>
                </a:lnTo>
                <a:close/>
              </a:path>
              <a:path w="721995" h="209550">
                <a:moveTo>
                  <a:pt x="77723" y="92964"/>
                </a:moveTo>
                <a:lnTo>
                  <a:pt x="77723" y="89916"/>
                </a:lnTo>
                <a:lnTo>
                  <a:pt x="76199" y="88392"/>
                </a:lnTo>
                <a:lnTo>
                  <a:pt x="24293" y="38957"/>
                </a:lnTo>
                <a:lnTo>
                  <a:pt x="8381" y="35052"/>
                </a:lnTo>
                <a:lnTo>
                  <a:pt x="8381" y="36299"/>
                </a:lnTo>
                <a:lnTo>
                  <a:pt x="69341" y="95250"/>
                </a:lnTo>
                <a:lnTo>
                  <a:pt x="71627" y="96774"/>
                </a:lnTo>
                <a:lnTo>
                  <a:pt x="73913" y="96774"/>
                </a:lnTo>
                <a:lnTo>
                  <a:pt x="76199" y="95250"/>
                </a:lnTo>
                <a:lnTo>
                  <a:pt x="77723" y="92964"/>
                </a:lnTo>
                <a:close/>
              </a:path>
              <a:path w="721995" h="209550">
                <a:moveTo>
                  <a:pt x="17927" y="32893"/>
                </a:moveTo>
                <a:lnTo>
                  <a:pt x="12191" y="27432"/>
                </a:lnTo>
                <a:lnTo>
                  <a:pt x="10667" y="35052"/>
                </a:lnTo>
                <a:lnTo>
                  <a:pt x="17927" y="32893"/>
                </a:lnTo>
                <a:close/>
              </a:path>
              <a:path w="721995" h="209550">
                <a:moveTo>
                  <a:pt x="24293" y="38957"/>
                </a:moveTo>
                <a:lnTo>
                  <a:pt x="17927" y="32893"/>
                </a:lnTo>
                <a:lnTo>
                  <a:pt x="10667" y="35052"/>
                </a:lnTo>
                <a:lnTo>
                  <a:pt x="10667" y="35613"/>
                </a:lnTo>
                <a:lnTo>
                  <a:pt x="24293" y="38957"/>
                </a:lnTo>
                <a:close/>
              </a:path>
              <a:path w="721995" h="209550">
                <a:moveTo>
                  <a:pt x="721613" y="199644"/>
                </a:moveTo>
                <a:lnTo>
                  <a:pt x="27549" y="30033"/>
                </a:lnTo>
                <a:lnTo>
                  <a:pt x="17927" y="32893"/>
                </a:lnTo>
                <a:lnTo>
                  <a:pt x="24293" y="38957"/>
                </a:lnTo>
                <a:lnTo>
                  <a:pt x="719327" y="209550"/>
                </a:lnTo>
                <a:lnTo>
                  <a:pt x="721613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2173" y="1360540"/>
            <a:ext cx="8288020" cy="105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한글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HTM</a:t>
            </a:r>
            <a:r>
              <a:rPr sz="1800" b="1" dirty="0">
                <a:latin typeface="Times New Roman"/>
                <a:cs typeface="Times New Roman"/>
              </a:rPr>
              <a:t>L</a:t>
            </a:r>
            <a:r>
              <a:rPr sz="1800" b="1" spc="2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문서를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출력하는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356235" algn="ct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한글이 포함된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HTML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문서를 출력하려면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doGet,</a:t>
            </a:r>
            <a:r>
              <a:rPr sz="1600" b="1" spc="-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doPost </a:t>
            </a:r>
            <a:r>
              <a:rPr sz="1600" dirty="0">
                <a:latin typeface="HY견고딕"/>
                <a:cs typeface="HY견고딕"/>
              </a:rPr>
              <a:t>메서드의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두 번째 파라미터인</a:t>
            </a:r>
            <a:endParaRPr sz="1600">
              <a:latin typeface="HY견고딕"/>
              <a:cs typeface="HY견고딕"/>
            </a:endParaRPr>
          </a:p>
          <a:p>
            <a:pPr marL="317500" algn="ctr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latin typeface="Times New Roman"/>
                <a:cs typeface="Times New Roman"/>
              </a:rPr>
              <a:t>HttpServletResponse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타입의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파라미터에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대해 </a:t>
            </a:r>
            <a:r>
              <a:rPr sz="1600" b="1" spc="5" dirty="0">
                <a:latin typeface="HY견고딕"/>
                <a:cs typeface="HY견고딕"/>
              </a:rPr>
              <a:t>다음</a:t>
            </a:r>
            <a:r>
              <a:rPr sz="1600" b="1" spc="30" dirty="0">
                <a:latin typeface="HY견고딕"/>
                <a:cs typeface="HY견고딕"/>
              </a:rPr>
              <a:t>과</a:t>
            </a:r>
            <a:r>
              <a:rPr sz="1600" b="1" spc="-160" dirty="0">
                <a:latin typeface="HY견고딕"/>
                <a:cs typeface="HY견고딕"/>
              </a:rPr>
              <a:t> </a:t>
            </a:r>
            <a:r>
              <a:rPr sz="1600" b="1" spc="5" dirty="0">
                <a:latin typeface="HY견고딕"/>
                <a:cs typeface="HY견고딕"/>
              </a:rPr>
              <a:t>같</a:t>
            </a:r>
            <a:r>
              <a:rPr sz="1600" b="1" spc="30" dirty="0">
                <a:latin typeface="HY견고딕"/>
                <a:cs typeface="HY견고딕"/>
              </a:rPr>
              <a:t>은</a:t>
            </a:r>
            <a:r>
              <a:rPr sz="1600" b="1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호출해야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>
                <a:latin typeface="HY견고딕"/>
                <a:cs typeface="HY견고딕"/>
              </a:rPr>
              <a:t>한다.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41</a:t>
            </a:fld>
            <a:r>
              <a:rPr spc="-10"/>
              <a:t>/</a:t>
            </a:r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16" name="object 16"/>
          <p:cNvSpPr txBox="1"/>
          <p:nvPr/>
        </p:nvSpPr>
        <p:spPr>
          <a:xfrm>
            <a:off x="3394843" y="2854511"/>
            <a:ext cx="336931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response.setContentType( “tex</a:t>
            </a:r>
            <a:r>
              <a:rPr sz="1100" b="1" spc="-15" dirty="0">
                <a:latin typeface="Times New Roman"/>
                <a:cs typeface="Times New Roman"/>
              </a:rPr>
              <a:t>t/html;charset=UTF-</a:t>
            </a:r>
            <a:r>
              <a:rPr sz="1100" b="1" spc="-10" dirty="0">
                <a:latin typeface="Times New Roman"/>
                <a:cs typeface="Times New Roman"/>
              </a:rPr>
              <a:t>8 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6069" y="3280506"/>
            <a:ext cx="2955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이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문서의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내용은 HTML</a:t>
            </a:r>
            <a:r>
              <a:rPr sz="1200" spc="-1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문법으로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작성된 텍스트이고</a:t>
            </a:r>
            <a:endParaRPr sz="1200">
              <a:latin typeface="휴먼매직체"/>
              <a:cs typeface="휴먼매직체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407784"/>
            <a:ext cx="6889115" cy="657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한글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HTM</a:t>
            </a:r>
            <a:r>
              <a:rPr sz="1800" b="1" dirty="0">
                <a:latin typeface="Times New Roman"/>
                <a:cs typeface="Times New Roman"/>
              </a:rPr>
              <a:t>L</a:t>
            </a:r>
            <a:r>
              <a:rPr sz="1800" b="1" spc="2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문서를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출력하는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한글을 포함한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HTML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문서를 출력하는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다음과 같다.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서블릿 클래스의 작성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1689239" y="2177795"/>
            <a:ext cx="6705600" cy="274320"/>
          </a:xfrm>
          <a:custGeom>
            <a:avLst/>
            <a:gdLst/>
            <a:ahLst/>
            <a:cxnLst/>
            <a:rect l="l" t="t" r="r" b="b"/>
            <a:pathLst>
              <a:path w="6705600" h="274319">
                <a:moveTo>
                  <a:pt x="0" y="0"/>
                </a:moveTo>
                <a:lnTo>
                  <a:pt x="0" y="274320"/>
                </a:lnTo>
                <a:lnTo>
                  <a:pt x="6705600" y="274319"/>
                </a:lnTo>
                <a:lnTo>
                  <a:pt x="6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0095" y="2452116"/>
            <a:ext cx="6724650" cy="0"/>
          </a:xfrm>
          <a:custGeom>
            <a:avLst/>
            <a:gdLst/>
            <a:ahLst/>
            <a:cxnLst/>
            <a:rect l="l" t="t" r="r" b="b"/>
            <a:pathLst>
              <a:path w="6724650">
                <a:moveTo>
                  <a:pt x="0" y="0"/>
                </a:moveTo>
                <a:lnTo>
                  <a:pt x="67246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0095" y="2177795"/>
            <a:ext cx="6724650" cy="0"/>
          </a:xfrm>
          <a:custGeom>
            <a:avLst/>
            <a:gdLst/>
            <a:ahLst/>
            <a:cxnLst/>
            <a:rect l="l" t="t" r="r" b="b"/>
            <a:pathLst>
              <a:path w="6724650">
                <a:moveTo>
                  <a:pt x="0" y="0"/>
                </a:moveTo>
                <a:lnTo>
                  <a:pt x="67246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67973" y="2233937"/>
            <a:ext cx="5738495" cy="41395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[</a:t>
            </a:r>
            <a:r>
              <a:rPr sz="1200" b="1" dirty="0">
                <a:latin typeface="맑은 고딕"/>
                <a:cs typeface="맑은 고딕"/>
              </a:rPr>
              <a:t>예제</a:t>
            </a:r>
            <a:r>
              <a:rPr sz="1200" b="1" spc="-5" dirty="0">
                <a:latin typeface="Times New Roman"/>
                <a:cs typeface="Times New Roman"/>
              </a:rPr>
              <a:t>2-2</a:t>
            </a:r>
            <a:r>
              <a:rPr sz="1200" b="1" dirty="0">
                <a:latin typeface="Times New Roman"/>
                <a:cs typeface="Times New Roman"/>
              </a:rPr>
              <a:t>]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1</a:t>
            </a:r>
            <a:r>
              <a:rPr sz="1200" b="1" dirty="0">
                <a:latin typeface="맑은 고딕"/>
                <a:cs typeface="맑은 고딕"/>
              </a:rPr>
              <a:t>부터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100</a:t>
            </a:r>
            <a:r>
              <a:rPr sz="1200" b="1" dirty="0">
                <a:latin typeface="맑은 고딕"/>
                <a:cs typeface="맑은 고딕"/>
              </a:rPr>
              <a:t>까지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더하는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서블릿</a:t>
            </a:r>
            <a:r>
              <a:rPr sz="1200" b="1" spc="-1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클래스</a:t>
            </a:r>
            <a:endParaRPr sz="1200" dirty="0">
              <a:latin typeface="맑은 고딕"/>
              <a:cs typeface="맑은 고딕"/>
            </a:endParaRPr>
          </a:p>
          <a:p>
            <a:pPr marL="12700" marR="3928110">
              <a:lnSpc>
                <a:spcPct val="100000"/>
              </a:lnSpc>
              <a:spcBef>
                <a:spcPts val="715"/>
              </a:spcBef>
            </a:pPr>
            <a:r>
              <a:rPr sz="1200" b="1" dirty="0">
                <a:latin typeface="Times New Roman"/>
                <a:cs typeface="Times New Roman"/>
              </a:rPr>
              <a:t>import javax.servlet.http.*; import </a:t>
            </a:r>
            <a:r>
              <a:rPr sz="1200" b="1" dirty="0" err="1">
                <a:latin typeface="Times New Roman"/>
                <a:cs typeface="Times New Roman"/>
              </a:rPr>
              <a:t>javax.servlet</a:t>
            </a:r>
            <a:r>
              <a:rPr sz="1200" b="1" dirty="0">
                <a:latin typeface="Times New Roman"/>
                <a:cs typeface="Times New Roman"/>
              </a:rPr>
              <a:t>.*;</a:t>
            </a:r>
            <a:br>
              <a:rPr lang="en-US" sz="1200" b="1" dirty="0">
                <a:latin typeface="Times New Roman"/>
                <a:cs typeface="Times New Roman"/>
              </a:rPr>
            </a:br>
            <a:r>
              <a:rPr sz="1200" b="1" dirty="0">
                <a:latin typeface="Times New Roman"/>
                <a:cs typeface="Times New Roman"/>
              </a:rPr>
              <a:t> import java.io.*;</a:t>
            </a:r>
            <a:br>
              <a:rPr lang="en-US" sz="1200" b="1" dirty="0">
                <a:latin typeface="Times New Roman"/>
                <a:cs typeface="Times New Roman"/>
              </a:rPr>
            </a:br>
            <a:br>
              <a:rPr lang="en-US" sz="1200" b="1" dirty="0">
                <a:latin typeface="Times New Roman"/>
                <a:cs typeface="Times New Roman"/>
              </a:rPr>
            </a:br>
            <a:r>
              <a:rPr lang="en-US" sz="1200" b="1" dirty="0">
                <a:latin typeface="Times New Roman"/>
                <a:cs typeface="Times New Roman"/>
              </a:rPr>
              <a:t>@WebServlet("/hundred")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class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HundredServlet extends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</a:p>
          <a:p>
            <a:pPr marL="1498600" marR="593725" indent="-11811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public void doGet(HttpServletRequest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request,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HttpServletResponse response) throws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IOException,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ServletException</a:t>
            </a:r>
          </a:p>
          <a:p>
            <a:pPr marL="6604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0;</a:t>
            </a:r>
          </a:p>
          <a:p>
            <a:pPr marL="660400" marR="302768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for (int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 = 1; cnt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&lt; 101; cnt++) total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cnt;</a:t>
            </a:r>
          </a:p>
          <a:p>
            <a:pPr marL="317500">
              <a:lnSpc>
                <a:spcPct val="100000"/>
              </a:lnSpc>
            </a:pPr>
            <a:r>
              <a:rPr sz="12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esponse.setContent</a:t>
            </a:r>
            <a:r>
              <a:rPr sz="12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ype(</a:t>
            </a:r>
            <a:r>
              <a:rPr sz="12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“text/</a:t>
            </a:r>
            <a:r>
              <a:rPr sz="1200" b="1" dirty="0" err="1">
                <a:solidFill>
                  <a:srgbClr val="FF0000"/>
                </a:solidFill>
                <a:latin typeface="Times New Roman"/>
                <a:cs typeface="Times New Roman"/>
              </a:rPr>
              <a:t>html;charset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utf-8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”);</a:t>
            </a:r>
            <a:endParaRPr sz="1200" dirty="0">
              <a:latin typeface="Times New Roman"/>
              <a:cs typeface="Times New Roman"/>
            </a:endParaRPr>
          </a:p>
          <a:p>
            <a:pPr marL="317500" marR="303085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Print</a:t>
            </a:r>
            <a:r>
              <a:rPr sz="1200" spc="-6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riter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response.get</a:t>
            </a:r>
            <a:r>
              <a:rPr sz="1200" spc="-6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riter(); out.println( “&lt;HTML&gt; ”);</a:t>
            </a:r>
          </a:p>
          <a:p>
            <a:pPr marL="317500" marR="5080">
              <a:lnSpc>
                <a:spcPts val="1420"/>
              </a:lnSpc>
              <a:spcBef>
                <a:spcPts val="80"/>
              </a:spcBef>
            </a:pPr>
            <a:r>
              <a:rPr sz="1200" dirty="0">
                <a:latin typeface="Times New Roman"/>
                <a:cs typeface="Times New Roman"/>
              </a:rPr>
              <a:t>out.println( “&lt;HEAD&gt;&lt;TITLE&gt;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HY견고딕"/>
                <a:cs typeface="HY견고딕"/>
              </a:rPr>
              <a:t>부터</a:t>
            </a:r>
            <a:r>
              <a:rPr sz="1200" spc="-90" dirty="0">
                <a:latin typeface="HY견고딕"/>
                <a:cs typeface="HY견고딕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dirty="0">
                <a:latin typeface="HY견고딕"/>
                <a:cs typeface="HY견고딕"/>
              </a:rPr>
              <a:t>까지</a:t>
            </a:r>
            <a:r>
              <a:rPr sz="1200" spc="-100" dirty="0">
                <a:latin typeface="HY견고딕"/>
                <a:cs typeface="HY견고딕"/>
              </a:rPr>
              <a:t> </a:t>
            </a:r>
            <a:r>
              <a:rPr sz="1200" dirty="0">
                <a:latin typeface="HY견고딕"/>
                <a:cs typeface="HY견고딕"/>
              </a:rPr>
              <a:t>더하는</a:t>
            </a:r>
            <a:r>
              <a:rPr sz="1200" spc="-100" dirty="0">
                <a:latin typeface="HY견고딕"/>
                <a:cs typeface="HY견고딕"/>
              </a:rPr>
              <a:t> </a:t>
            </a:r>
            <a:r>
              <a:rPr sz="1200" dirty="0">
                <a:latin typeface="HY견고딕"/>
                <a:cs typeface="HY견고딕"/>
              </a:rPr>
              <a:t>서블릿</a:t>
            </a:r>
            <a:r>
              <a:rPr sz="1200" dirty="0">
                <a:latin typeface="Times New Roman"/>
                <a:cs typeface="Times New Roman"/>
              </a:rPr>
              <a:t>&lt;/TITLE&gt;&lt;/HEAD&gt;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”); out.println( “&lt;BODY&gt; ”);</a:t>
            </a:r>
          </a:p>
          <a:p>
            <a:pPr marL="317500" marR="2237105">
              <a:lnSpc>
                <a:spcPts val="1420"/>
              </a:lnSpc>
              <a:spcBef>
                <a:spcPts val="35"/>
              </a:spcBef>
            </a:pPr>
            <a:r>
              <a:rPr sz="1200" dirty="0">
                <a:latin typeface="Times New Roman"/>
                <a:cs typeface="Times New Roman"/>
              </a:rPr>
              <a:t>out.printf(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HY견고딕"/>
                <a:cs typeface="HY견고딕"/>
              </a:rPr>
              <a:t>부터</a:t>
            </a:r>
            <a:r>
              <a:rPr sz="1200" spc="-100" dirty="0">
                <a:latin typeface="HY견고딕"/>
                <a:cs typeface="HY견고딕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dirty="0">
                <a:latin typeface="HY견고딕"/>
                <a:cs typeface="HY견고딕"/>
              </a:rPr>
              <a:t>까지의</a:t>
            </a:r>
            <a:r>
              <a:rPr sz="1200" spc="-100" dirty="0">
                <a:latin typeface="HY견고딕"/>
                <a:cs typeface="HY견고딕"/>
              </a:rPr>
              <a:t> </a:t>
            </a:r>
            <a:r>
              <a:rPr sz="1200" dirty="0">
                <a:latin typeface="HY견고딕"/>
                <a:cs typeface="HY견고딕"/>
              </a:rPr>
              <a:t>합은</a:t>
            </a:r>
            <a:r>
              <a:rPr sz="1200" spc="-100" dirty="0">
                <a:latin typeface="HY견고딕"/>
                <a:cs typeface="HY견고딕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 %d </a:t>
            </a:r>
            <a:r>
              <a:rPr sz="1200" dirty="0">
                <a:latin typeface="HY견고딕"/>
                <a:cs typeface="HY견고딕"/>
              </a:rPr>
              <a:t>”</a:t>
            </a:r>
            <a:r>
              <a:rPr sz="1200" dirty="0">
                <a:latin typeface="Times New Roman"/>
                <a:cs typeface="Times New Roman"/>
              </a:rPr>
              <a:t>, total); out.println( “&lt;/BODY&gt; ”);</a:t>
            </a:r>
          </a:p>
          <a:p>
            <a:pPr marL="317500">
              <a:lnSpc>
                <a:spcPts val="1395"/>
              </a:lnSpc>
            </a:pPr>
            <a:r>
              <a:rPr sz="1200" dirty="0">
                <a:latin typeface="Times New Roman"/>
                <a:cs typeface="Times New Roman"/>
              </a:rPr>
              <a:t>out.println( “&lt;/HTML&gt; ”);</a:t>
            </a:r>
          </a:p>
          <a:p>
            <a:pPr marL="2032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  <a:p>
            <a:pPr marL="508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42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60500" y="4848225"/>
            <a:ext cx="807719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 dirty="0">
                <a:solidFill>
                  <a:srgbClr val="650033"/>
                </a:solidFill>
                <a:latin typeface="HY견고딕"/>
                <a:cs typeface="HY견고딕"/>
              </a:rPr>
              <a:t>4</a:t>
            </a:r>
            <a:r>
              <a:rPr 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.</a:t>
            </a:r>
            <a:r>
              <a:rPr lang="ko-KR" alt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웹 브라우저에서 데이터 </a:t>
            </a:r>
            <a:r>
              <a:rPr lang="ko-KR" altLang="en-US" sz="3600" b="1">
                <a:solidFill>
                  <a:srgbClr val="650033"/>
                </a:solidFill>
                <a:latin typeface="HY견고딕"/>
                <a:cs typeface="HY견고딕"/>
              </a:rPr>
              <a:t>입력 받기 </a:t>
            </a:r>
            <a:r>
              <a:rPr lang="en-US" altLang="ko-KR" sz="3600" b="1">
                <a:solidFill>
                  <a:srgbClr val="650033"/>
                </a:solidFill>
                <a:latin typeface="HY견고딕"/>
                <a:cs typeface="HY견고딕"/>
              </a:rPr>
              <a:t>1</a:t>
            </a:r>
            <a:endParaRPr sz="3600" b="1" dirty="0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3825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98205" cy="100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왼쪽 웹 페이지를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통해 두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수를 입력받은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후 그 둘을 합한 결과를 오른쪽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웹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페이지를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통 해 보여주는 웹 애플리케이션이다.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90" y="5312774"/>
            <a:ext cx="8140065" cy="60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ct val="15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둘 이상의 웹 페이지로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구성되는 웹 애플리케이션을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개발할 때는 먼저 화면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설계를 하고 다음에 각 화면의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URL</a:t>
            </a:r>
            <a:r>
              <a:rPr sz="1600" dirty="0">
                <a:latin typeface="HY견고딕"/>
                <a:cs typeface="HY견고딕"/>
              </a:rPr>
              <a:t>을</a:t>
            </a:r>
            <a:r>
              <a:rPr sz="1600" spc="-20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정하고, 코딩 작업에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들어가는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것이 좋다.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9" name="object 9"/>
          <p:cNvSpPr/>
          <p:nvPr/>
        </p:nvSpPr>
        <p:spPr>
          <a:xfrm>
            <a:off x="1994039" y="2558795"/>
            <a:ext cx="2605277" cy="1362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9239" y="2558795"/>
            <a:ext cx="2590799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1247" y="3137916"/>
            <a:ext cx="487680" cy="367030"/>
          </a:xfrm>
          <a:custGeom>
            <a:avLst/>
            <a:gdLst/>
            <a:ahLst/>
            <a:cxnLst/>
            <a:rect l="l" t="t" r="r" b="b"/>
            <a:pathLst>
              <a:path w="487679" h="367029">
                <a:moveTo>
                  <a:pt x="316992" y="94487"/>
                </a:moveTo>
                <a:lnTo>
                  <a:pt x="0" y="94487"/>
                </a:lnTo>
                <a:lnTo>
                  <a:pt x="0" y="272034"/>
                </a:lnTo>
                <a:lnTo>
                  <a:pt x="12192" y="272034"/>
                </a:lnTo>
                <a:lnTo>
                  <a:pt x="12192" y="119633"/>
                </a:lnTo>
                <a:lnTo>
                  <a:pt x="25146" y="106679"/>
                </a:lnTo>
                <a:lnTo>
                  <a:pt x="25146" y="119633"/>
                </a:lnTo>
                <a:lnTo>
                  <a:pt x="304800" y="119633"/>
                </a:lnTo>
                <a:lnTo>
                  <a:pt x="304800" y="106679"/>
                </a:lnTo>
                <a:lnTo>
                  <a:pt x="316992" y="94487"/>
                </a:lnTo>
                <a:close/>
              </a:path>
              <a:path w="487679" h="367029">
                <a:moveTo>
                  <a:pt x="25146" y="119633"/>
                </a:moveTo>
                <a:lnTo>
                  <a:pt x="25146" y="106679"/>
                </a:lnTo>
                <a:lnTo>
                  <a:pt x="12192" y="119633"/>
                </a:lnTo>
                <a:lnTo>
                  <a:pt x="25146" y="119633"/>
                </a:lnTo>
                <a:close/>
              </a:path>
              <a:path w="487679" h="367029">
                <a:moveTo>
                  <a:pt x="25146" y="246887"/>
                </a:moveTo>
                <a:lnTo>
                  <a:pt x="25146" y="119633"/>
                </a:lnTo>
                <a:lnTo>
                  <a:pt x="12192" y="119633"/>
                </a:lnTo>
                <a:lnTo>
                  <a:pt x="12192" y="246887"/>
                </a:lnTo>
                <a:lnTo>
                  <a:pt x="25146" y="246887"/>
                </a:lnTo>
                <a:close/>
              </a:path>
              <a:path w="487679" h="367029">
                <a:moveTo>
                  <a:pt x="329946" y="305562"/>
                </a:moveTo>
                <a:lnTo>
                  <a:pt x="329946" y="246887"/>
                </a:lnTo>
                <a:lnTo>
                  <a:pt x="12192" y="246887"/>
                </a:lnTo>
                <a:lnTo>
                  <a:pt x="25146" y="259079"/>
                </a:lnTo>
                <a:lnTo>
                  <a:pt x="25146" y="272034"/>
                </a:lnTo>
                <a:lnTo>
                  <a:pt x="304800" y="272033"/>
                </a:lnTo>
                <a:lnTo>
                  <a:pt x="304800" y="259079"/>
                </a:lnTo>
                <a:lnTo>
                  <a:pt x="316992" y="272033"/>
                </a:lnTo>
                <a:lnTo>
                  <a:pt x="316992" y="318516"/>
                </a:lnTo>
                <a:lnTo>
                  <a:pt x="329946" y="305562"/>
                </a:lnTo>
                <a:close/>
              </a:path>
              <a:path w="487679" h="367029">
                <a:moveTo>
                  <a:pt x="25146" y="272034"/>
                </a:moveTo>
                <a:lnTo>
                  <a:pt x="25146" y="259079"/>
                </a:lnTo>
                <a:lnTo>
                  <a:pt x="12192" y="246887"/>
                </a:lnTo>
                <a:lnTo>
                  <a:pt x="12192" y="272034"/>
                </a:lnTo>
                <a:lnTo>
                  <a:pt x="25146" y="272034"/>
                </a:lnTo>
                <a:close/>
              </a:path>
              <a:path w="487679" h="367029">
                <a:moveTo>
                  <a:pt x="487680" y="182879"/>
                </a:moveTo>
                <a:lnTo>
                  <a:pt x="304800" y="0"/>
                </a:lnTo>
                <a:lnTo>
                  <a:pt x="304800" y="94487"/>
                </a:lnTo>
                <a:lnTo>
                  <a:pt x="308610" y="94487"/>
                </a:lnTo>
                <a:lnTo>
                  <a:pt x="308610" y="39623"/>
                </a:lnTo>
                <a:lnTo>
                  <a:pt x="329946" y="30479"/>
                </a:lnTo>
                <a:lnTo>
                  <a:pt x="329946" y="60959"/>
                </a:lnTo>
                <a:lnTo>
                  <a:pt x="452247" y="183260"/>
                </a:lnTo>
                <a:lnTo>
                  <a:pt x="461009" y="174497"/>
                </a:lnTo>
                <a:lnTo>
                  <a:pt x="461009" y="209661"/>
                </a:lnTo>
                <a:lnTo>
                  <a:pt x="487680" y="182879"/>
                </a:lnTo>
                <a:close/>
              </a:path>
              <a:path w="487679" h="367029">
                <a:moveTo>
                  <a:pt x="316992" y="119633"/>
                </a:moveTo>
                <a:lnTo>
                  <a:pt x="316992" y="94487"/>
                </a:lnTo>
                <a:lnTo>
                  <a:pt x="304800" y="106679"/>
                </a:lnTo>
                <a:lnTo>
                  <a:pt x="304800" y="119633"/>
                </a:lnTo>
                <a:lnTo>
                  <a:pt x="316992" y="119633"/>
                </a:lnTo>
                <a:close/>
              </a:path>
              <a:path w="487679" h="367029">
                <a:moveTo>
                  <a:pt x="316992" y="272033"/>
                </a:moveTo>
                <a:lnTo>
                  <a:pt x="304800" y="259079"/>
                </a:lnTo>
                <a:lnTo>
                  <a:pt x="304800" y="272033"/>
                </a:lnTo>
                <a:lnTo>
                  <a:pt x="316992" y="272033"/>
                </a:lnTo>
                <a:close/>
              </a:path>
              <a:path w="487679" h="367029">
                <a:moveTo>
                  <a:pt x="316992" y="318516"/>
                </a:moveTo>
                <a:lnTo>
                  <a:pt x="316992" y="272033"/>
                </a:lnTo>
                <a:lnTo>
                  <a:pt x="304800" y="272033"/>
                </a:lnTo>
                <a:lnTo>
                  <a:pt x="304800" y="366522"/>
                </a:lnTo>
                <a:lnTo>
                  <a:pt x="308610" y="362696"/>
                </a:lnTo>
                <a:lnTo>
                  <a:pt x="308610" y="326898"/>
                </a:lnTo>
                <a:lnTo>
                  <a:pt x="316992" y="318516"/>
                </a:lnTo>
                <a:close/>
              </a:path>
              <a:path w="487679" h="367029">
                <a:moveTo>
                  <a:pt x="329946" y="60959"/>
                </a:moveTo>
                <a:lnTo>
                  <a:pt x="329946" y="30479"/>
                </a:lnTo>
                <a:lnTo>
                  <a:pt x="308610" y="39623"/>
                </a:lnTo>
                <a:lnTo>
                  <a:pt x="329946" y="60959"/>
                </a:lnTo>
                <a:close/>
              </a:path>
              <a:path w="487679" h="367029">
                <a:moveTo>
                  <a:pt x="329946" y="119633"/>
                </a:moveTo>
                <a:lnTo>
                  <a:pt x="329946" y="60959"/>
                </a:lnTo>
                <a:lnTo>
                  <a:pt x="308610" y="39623"/>
                </a:lnTo>
                <a:lnTo>
                  <a:pt x="308610" y="94487"/>
                </a:lnTo>
                <a:lnTo>
                  <a:pt x="316992" y="94487"/>
                </a:lnTo>
                <a:lnTo>
                  <a:pt x="316992" y="119633"/>
                </a:lnTo>
                <a:lnTo>
                  <a:pt x="329946" y="119633"/>
                </a:lnTo>
                <a:close/>
              </a:path>
              <a:path w="487679" h="367029">
                <a:moveTo>
                  <a:pt x="461009" y="209661"/>
                </a:moveTo>
                <a:lnTo>
                  <a:pt x="461009" y="192023"/>
                </a:lnTo>
                <a:lnTo>
                  <a:pt x="452247" y="183260"/>
                </a:lnTo>
                <a:lnTo>
                  <a:pt x="308610" y="326898"/>
                </a:lnTo>
                <a:lnTo>
                  <a:pt x="329946" y="335280"/>
                </a:lnTo>
                <a:lnTo>
                  <a:pt x="329946" y="341271"/>
                </a:lnTo>
                <a:lnTo>
                  <a:pt x="461009" y="209661"/>
                </a:lnTo>
                <a:close/>
              </a:path>
              <a:path w="487679" h="367029">
                <a:moveTo>
                  <a:pt x="329946" y="341271"/>
                </a:moveTo>
                <a:lnTo>
                  <a:pt x="329946" y="335280"/>
                </a:lnTo>
                <a:lnTo>
                  <a:pt x="308610" y="326898"/>
                </a:lnTo>
                <a:lnTo>
                  <a:pt x="308610" y="362696"/>
                </a:lnTo>
                <a:lnTo>
                  <a:pt x="329946" y="341271"/>
                </a:lnTo>
                <a:close/>
              </a:path>
              <a:path w="487679" h="367029">
                <a:moveTo>
                  <a:pt x="461009" y="192023"/>
                </a:moveTo>
                <a:lnTo>
                  <a:pt x="461009" y="174497"/>
                </a:lnTo>
                <a:lnTo>
                  <a:pt x="452247" y="183260"/>
                </a:lnTo>
                <a:lnTo>
                  <a:pt x="461009" y="192023"/>
                </a:lnTo>
                <a:close/>
              </a:path>
            </a:pathLst>
          </a:custGeom>
          <a:solidFill>
            <a:srgbClr val="8EB4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0551" y="4408266"/>
            <a:ext cx="118618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75">
              <a:lnSpc>
                <a:spcPct val="100000"/>
              </a:lnSpc>
            </a:pPr>
            <a:r>
              <a:rPr sz="1200" spc="470" dirty="0">
                <a:latin typeface="휴먼매직체"/>
                <a:cs typeface="휴먼매직체"/>
              </a:rPr>
              <a:t>①</a:t>
            </a:r>
            <a:r>
              <a:rPr sz="1200" dirty="0">
                <a:latin typeface="휴먼매직체"/>
                <a:cs typeface="휴먼매직체"/>
              </a:rPr>
              <a:t>두 수를 입</a:t>
            </a:r>
            <a:r>
              <a:rPr sz="1200" spc="-5" dirty="0">
                <a:latin typeface="휴먼매직체"/>
                <a:cs typeface="휴먼매직체"/>
              </a:rPr>
              <a:t>력</a:t>
            </a:r>
            <a:r>
              <a:rPr sz="1200" dirty="0">
                <a:latin typeface="휴먼매직체"/>
                <a:cs typeface="휴먼매직체"/>
              </a:rPr>
              <a:t>하고 더하기 </a:t>
            </a:r>
            <a:r>
              <a:rPr sz="1200" spc="-5" dirty="0">
                <a:latin typeface="휴먼매직체"/>
                <a:cs typeface="휴먼매직체"/>
              </a:rPr>
              <a:t>버</a:t>
            </a:r>
            <a:r>
              <a:rPr sz="1200" dirty="0">
                <a:latin typeface="휴먼매직체"/>
                <a:cs typeface="휴먼매직체"/>
              </a:rPr>
              <a:t>튼을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누르면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2987" y="4048693"/>
            <a:ext cx="39954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2-21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두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수</a:t>
            </a:r>
            <a:r>
              <a:rPr sz="1100" spc="-15" dirty="0">
                <a:latin typeface="HY견고딕"/>
                <a:cs typeface="HY견고딕"/>
              </a:rPr>
              <a:t>의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합</a:t>
            </a:r>
            <a:r>
              <a:rPr sz="1100" spc="-15" dirty="0">
                <a:latin typeface="HY견고딕"/>
                <a:cs typeface="HY견고딕"/>
              </a:rPr>
              <a:t>을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구하</a:t>
            </a:r>
            <a:r>
              <a:rPr sz="1100" spc="-15" dirty="0">
                <a:latin typeface="HY견고딕"/>
                <a:cs typeface="HY견고딕"/>
              </a:rPr>
              <a:t>는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웹</a:t>
            </a:r>
            <a:r>
              <a:rPr sz="1100" spc="-10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애플리케이션</a:t>
            </a:r>
            <a:r>
              <a:rPr sz="1100" spc="-15" dirty="0">
                <a:latin typeface="HY견고딕"/>
                <a:cs typeface="HY견고딕"/>
              </a:rPr>
              <a:t>의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화</a:t>
            </a:r>
            <a:r>
              <a:rPr sz="1100" spc="-15" dirty="0">
                <a:latin typeface="HY견고딕"/>
                <a:cs typeface="HY견고딕"/>
              </a:rPr>
              <a:t>면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설계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9425" y="4408266"/>
            <a:ext cx="137414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②두 수의 합을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보여주는 웹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페이지가 나타난다.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3495" y="3656076"/>
            <a:ext cx="205104" cy="732790"/>
          </a:xfrm>
          <a:custGeom>
            <a:avLst/>
            <a:gdLst/>
            <a:ahLst/>
            <a:cxnLst/>
            <a:rect l="l" t="t" r="r" b="b"/>
            <a:pathLst>
              <a:path w="205105" h="732789">
                <a:moveTo>
                  <a:pt x="44727" y="26690"/>
                </a:moveTo>
                <a:lnTo>
                  <a:pt x="44200" y="9304"/>
                </a:lnTo>
                <a:lnTo>
                  <a:pt x="1524" y="83820"/>
                </a:lnTo>
                <a:lnTo>
                  <a:pt x="0" y="86106"/>
                </a:lnTo>
                <a:lnTo>
                  <a:pt x="1524" y="89154"/>
                </a:lnTo>
                <a:lnTo>
                  <a:pt x="3810" y="90678"/>
                </a:lnTo>
                <a:lnTo>
                  <a:pt x="6096" y="91440"/>
                </a:lnTo>
                <a:lnTo>
                  <a:pt x="8382" y="90678"/>
                </a:lnTo>
                <a:lnTo>
                  <a:pt x="9906" y="88392"/>
                </a:lnTo>
                <a:lnTo>
                  <a:pt x="44727" y="26690"/>
                </a:lnTo>
                <a:close/>
              </a:path>
              <a:path w="205105" h="732789">
                <a:moveTo>
                  <a:pt x="44292" y="9144"/>
                </a:moveTo>
                <a:lnTo>
                  <a:pt x="44200" y="9304"/>
                </a:lnTo>
                <a:lnTo>
                  <a:pt x="44292" y="9144"/>
                </a:lnTo>
                <a:close/>
              </a:path>
              <a:path w="205105" h="732789">
                <a:moveTo>
                  <a:pt x="54102" y="27279"/>
                </a:moveTo>
                <a:lnTo>
                  <a:pt x="54102" y="9144"/>
                </a:lnTo>
                <a:lnTo>
                  <a:pt x="44292" y="9144"/>
                </a:lnTo>
                <a:lnTo>
                  <a:pt x="44200" y="9304"/>
                </a:lnTo>
                <a:lnTo>
                  <a:pt x="44727" y="26690"/>
                </a:lnTo>
                <a:lnTo>
                  <a:pt x="44958" y="26282"/>
                </a:lnTo>
                <a:lnTo>
                  <a:pt x="44958" y="12192"/>
                </a:lnTo>
                <a:lnTo>
                  <a:pt x="53340" y="11430"/>
                </a:lnTo>
                <a:lnTo>
                  <a:pt x="53340" y="26022"/>
                </a:lnTo>
                <a:lnTo>
                  <a:pt x="54102" y="27279"/>
                </a:lnTo>
                <a:close/>
              </a:path>
              <a:path w="205105" h="732789">
                <a:moveTo>
                  <a:pt x="99822" y="84582"/>
                </a:moveTo>
                <a:lnTo>
                  <a:pt x="99060" y="82296"/>
                </a:lnTo>
                <a:lnTo>
                  <a:pt x="49530" y="0"/>
                </a:lnTo>
                <a:lnTo>
                  <a:pt x="44292" y="9144"/>
                </a:lnTo>
                <a:lnTo>
                  <a:pt x="54102" y="9144"/>
                </a:lnTo>
                <a:lnTo>
                  <a:pt x="54102" y="27279"/>
                </a:lnTo>
                <a:lnTo>
                  <a:pt x="90678" y="87630"/>
                </a:lnTo>
                <a:lnTo>
                  <a:pt x="92202" y="89916"/>
                </a:lnTo>
                <a:lnTo>
                  <a:pt x="95250" y="90678"/>
                </a:lnTo>
                <a:lnTo>
                  <a:pt x="96774" y="89154"/>
                </a:lnTo>
                <a:lnTo>
                  <a:pt x="99060" y="87630"/>
                </a:lnTo>
                <a:lnTo>
                  <a:pt x="99822" y="84582"/>
                </a:lnTo>
                <a:close/>
              </a:path>
              <a:path w="205105" h="732789">
                <a:moveTo>
                  <a:pt x="116879" y="357553"/>
                </a:moveTo>
                <a:lnTo>
                  <a:pt x="114300" y="354330"/>
                </a:lnTo>
                <a:lnTo>
                  <a:pt x="110490" y="350520"/>
                </a:lnTo>
                <a:lnTo>
                  <a:pt x="104358" y="338834"/>
                </a:lnTo>
                <a:lnTo>
                  <a:pt x="87120" y="291914"/>
                </a:lnTo>
                <a:lnTo>
                  <a:pt x="77724" y="250698"/>
                </a:lnTo>
                <a:lnTo>
                  <a:pt x="75124" y="238312"/>
                </a:lnTo>
                <a:lnTo>
                  <a:pt x="66630" y="188194"/>
                </a:lnTo>
                <a:lnTo>
                  <a:pt x="61985" y="150219"/>
                </a:lnTo>
                <a:lnTo>
                  <a:pt x="57587" y="99468"/>
                </a:lnTo>
                <a:lnTo>
                  <a:pt x="54102" y="34290"/>
                </a:lnTo>
                <a:lnTo>
                  <a:pt x="54102" y="27279"/>
                </a:lnTo>
                <a:lnTo>
                  <a:pt x="49075" y="18986"/>
                </a:lnTo>
                <a:lnTo>
                  <a:pt x="44727" y="26690"/>
                </a:lnTo>
                <a:lnTo>
                  <a:pt x="44958" y="34290"/>
                </a:lnTo>
                <a:lnTo>
                  <a:pt x="47605" y="94098"/>
                </a:lnTo>
                <a:lnTo>
                  <a:pt x="50543" y="132094"/>
                </a:lnTo>
                <a:lnTo>
                  <a:pt x="58309" y="194991"/>
                </a:lnTo>
                <a:lnTo>
                  <a:pt x="67818" y="252222"/>
                </a:lnTo>
                <a:lnTo>
                  <a:pt x="80472" y="302301"/>
                </a:lnTo>
                <a:lnTo>
                  <a:pt x="93384" y="338343"/>
                </a:lnTo>
                <a:lnTo>
                  <a:pt x="110490" y="364236"/>
                </a:lnTo>
                <a:lnTo>
                  <a:pt x="110490" y="364998"/>
                </a:lnTo>
                <a:lnTo>
                  <a:pt x="111252" y="364998"/>
                </a:lnTo>
                <a:lnTo>
                  <a:pt x="115062" y="368046"/>
                </a:lnTo>
                <a:lnTo>
                  <a:pt x="115824" y="368046"/>
                </a:lnTo>
                <a:lnTo>
                  <a:pt x="116586" y="368427"/>
                </a:lnTo>
                <a:lnTo>
                  <a:pt x="116586" y="357378"/>
                </a:lnTo>
                <a:lnTo>
                  <a:pt x="116879" y="357553"/>
                </a:lnTo>
                <a:close/>
              </a:path>
              <a:path w="205105" h="732789">
                <a:moveTo>
                  <a:pt x="53340" y="11430"/>
                </a:moveTo>
                <a:lnTo>
                  <a:pt x="44958" y="12192"/>
                </a:lnTo>
                <a:lnTo>
                  <a:pt x="49075" y="18986"/>
                </a:lnTo>
                <a:lnTo>
                  <a:pt x="53340" y="11430"/>
                </a:lnTo>
                <a:close/>
              </a:path>
              <a:path w="205105" h="732789">
                <a:moveTo>
                  <a:pt x="49075" y="18986"/>
                </a:moveTo>
                <a:lnTo>
                  <a:pt x="44958" y="12192"/>
                </a:lnTo>
                <a:lnTo>
                  <a:pt x="44958" y="26282"/>
                </a:lnTo>
                <a:lnTo>
                  <a:pt x="49075" y="18986"/>
                </a:lnTo>
                <a:close/>
              </a:path>
              <a:path w="205105" h="732789">
                <a:moveTo>
                  <a:pt x="53340" y="26022"/>
                </a:moveTo>
                <a:lnTo>
                  <a:pt x="53340" y="11430"/>
                </a:lnTo>
                <a:lnTo>
                  <a:pt x="49075" y="18986"/>
                </a:lnTo>
                <a:lnTo>
                  <a:pt x="53340" y="26022"/>
                </a:lnTo>
                <a:close/>
              </a:path>
              <a:path w="205105" h="732789">
                <a:moveTo>
                  <a:pt x="117348" y="358140"/>
                </a:moveTo>
                <a:lnTo>
                  <a:pt x="116879" y="357553"/>
                </a:lnTo>
                <a:lnTo>
                  <a:pt x="116586" y="357378"/>
                </a:lnTo>
                <a:lnTo>
                  <a:pt x="117348" y="358140"/>
                </a:lnTo>
                <a:close/>
              </a:path>
              <a:path w="205105" h="732789">
                <a:moveTo>
                  <a:pt x="117348" y="368808"/>
                </a:moveTo>
                <a:lnTo>
                  <a:pt x="117348" y="358140"/>
                </a:lnTo>
                <a:lnTo>
                  <a:pt x="116586" y="357378"/>
                </a:lnTo>
                <a:lnTo>
                  <a:pt x="116586" y="368427"/>
                </a:lnTo>
                <a:lnTo>
                  <a:pt x="117348" y="368808"/>
                </a:lnTo>
                <a:close/>
              </a:path>
              <a:path w="205105" h="732789">
                <a:moveTo>
                  <a:pt x="120396" y="359664"/>
                </a:moveTo>
                <a:lnTo>
                  <a:pt x="116879" y="357553"/>
                </a:lnTo>
                <a:lnTo>
                  <a:pt x="117348" y="358140"/>
                </a:lnTo>
                <a:lnTo>
                  <a:pt x="117348" y="368808"/>
                </a:lnTo>
                <a:lnTo>
                  <a:pt x="118872" y="369570"/>
                </a:lnTo>
                <a:lnTo>
                  <a:pt x="119634" y="369570"/>
                </a:lnTo>
                <a:lnTo>
                  <a:pt x="119634" y="359664"/>
                </a:lnTo>
                <a:lnTo>
                  <a:pt x="120396" y="359664"/>
                </a:lnTo>
                <a:close/>
              </a:path>
              <a:path w="205105" h="732789">
                <a:moveTo>
                  <a:pt x="122682" y="370332"/>
                </a:moveTo>
                <a:lnTo>
                  <a:pt x="122682" y="361188"/>
                </a:lnTo>
                <a:lnTo>
                  <a:pt x="119634" y="359664"/>
                </a:lnTo>
                <a:lnTo>
                  <a:pt x="119634" y="370332"/>
                </a:lnTo>
                <a:lnTo>
                  <a:pt x="122682" y="370332"/>
                </a:lnTo>
                <a:close/>
              </a:path>
              <a:path w="205105" h="732789">
                <a:moveTo>
                  <a:pt x="204978" y="731520"/>
                </a:moveTo>
                <a:lnTo>
                  <a:pt x="199258" y="618392"/>
                </a:lnTo>
                <a:lnTo>
                  <a:pt x="194731" y="565890"/>
                </a:lnTo>
                <a:lnTo>
                  <a:pt x="187804" y="512469"/>
                </a:lnTo>
                <a:lnTo>
                  <a:pt x="177463" y="460570"/>
                </a:lnTo>
                <a:lnTo>
                  <a:pt x="162697" y="412632"/>
                </a:lnTo>
                <a:lnTo>
                  <a:pt x="142494" y="371094"/>
                </a:lnTo>
                <a:lnTo>
                  <a:pt x="138684" y="367284"/>
                </a:lnTo>
                <a:lnTo>
                  <a:pt x="137922" y="367284"/>
                </a:lnTo>
                <a:lnTo>
                  <a:pt x="137922" y="366522"/>
                </a:lnTo>
                <a:lnTo>
                  <a:pt x="134112" y="364236"/>
                </a:lnTo>
                <a:lnTo>
                  <a:pt x="134112" y="363474"/>
                </a:lnTo>
                <a:lnTo>
                  <a:pt x="133350" y="363474"/>
                </a:lnTo>
                <a:lnTo>
                  <a:pt x="130302" y="361950"/>
                </a:lnTo>
                <a:lnTo>
                  <a:pt x="128778" y="361950"/>
                </a:lnTo>
                <a:lnTo>
                  <a:pt x="124968" y="361188"/>
                </a:lnTo>
                <a:lnTo>
                  <a:pt x="121920" y="360426"/>
                </a:lnTo>
                <a:lnTo>
                  <a:pt x="122682" y="361188"/>
                </a:lnTo>
                <a:lnTo>
                  <a:pt x="122682" y="370332"/>
                </a:lnTo>
                <a:lnTo>
                  <a:pt x="124206" y="370332"/>
                </a:lnTo>
                <a:lnTo>
                  <a:pt x="127254" y="371094"/>
                </a:lnTo>
                <a:lnTo>
                  <a:pt x="127254" y="371475"/>
                </a:lnTo>
                <a:lnTo>
                  <a:pt x="128778" y="372237"/>
                </a:lnTo>
                <a:lnTo>
                  <a:pt x="128778" y="371856"/>
                </a:lnTo>
                <a:lnTo>
                  <a:pt x="132588" y="374142"/>
                </a:lnTo>
                <a:lnTo>
                  <a:pt x="132588" y="374904"/>
                </a:lnTo>
                <a:lnTo>
                  <a:pt x="134874" y="377190"/>
                </a:lnTo>
                <a:lnTo>
                  <a:pt x="154336" y="415474"/>
                </a:lnTo>
                <a:lnTo>
                  <a:pt x="169164" y="468630"/>
                </a:lnTo>
                <a:lnTo>
                  <a:pt x="171450" y="481584"/>
                </a:lnTo>
                <a:lnTo>
                  <a:pt x="174070" y="493938"/>
                </a:lnTo>
                <a:lnTo>
                  <a:pt x="182592" y="544046"/>
                </a:lnTo>
                <a:lnTo>
                  <a:pt x="187227" y="582072"/>
                </a:lnTo>
                <a:lnTo>
                  <a:pt x="191612" y="632857"/>
                </a:lnTo>
                <a:lnTo>
                  <a:pt x="195072" y="697992"/>
                </a:lnTo>
                <a:lnTo>
                  <a:pt x="195072" y="732282"/>
                </a:lnTo>
                <a:lnTo>
                  <a:pt x="204978" y="731520"/>
                </a:lnTo>
                <a:close/>
              </a:path>
              <a:path w="205105" h="732789">
                <a:moveTo>
                  <a:pt x="127254" y="371475"/>
                </a:moveTo>
                <a:lnTo>
                  <a:pt x="127254" y="371094"/>
                </a:lnTo>
                <a:lnTo>
                  <a:pt x="126492" y="371094"/>
                </a:lnTo>
                <a:lnTo>
                  <a:pt x="127254" y="371475"/>
                </a:lnTo>
                <a:close/>
              </a:path>
              <a:path w="205105" h="732789">
                <a:moveTo>
                  <a:pt x="129540" y="372618"/>
                </a:moveTo>
                <a:lnTo>
                  <a:pt x="128778" y="371856"/>
                </a:lnTo>
                <a:lnTo>
                  <a:pt x="128778" y="372237"/>
                </a:lnTo>
                <a:lnTo>
                  <a:pt x="129540" y="372618"/>
                </a:lnTo>
                <a:close/>
              </a:path>
              <a:path w="205105" h="732789">
                <a:moveTo>
                  <a:pt x="132588" y="374904"/>
                </a:moveTo>
                <a:lnTo>
                  <a:pt x="132588" y="374142"/>
                </a:lnTo>
                <a:lnTo>
                  <a:pt x="131826" y="374142"/>
                </a:lnTo>
                <a:lnTo>
                  <a:pt x="132588" y="3749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9893" y="3256026"/>
            <a:ext cx="1821180" cy="1132840"/>
          </a:xfrm>
          <a:custGeom>
            <a:avLst/>
            <a:gdLst/>
            <a:ahLst/>
            <a:cxnLst/>
            <a:rect l="l" t="t" r="r" b="b"/>
            <a:pathLst>
              <a:path w="1821179" h="1132839">
                <a:moveTo>
                  <a:pt x="91439" y="5333"/>
                </a:moveTo>
                <a:lnTo>
                  <a:pt x="89915" y="3047"/>
                </a:lnTo>
                <a:lnTo>
                  <a:pt x="89153" y="761"/>
                </a:lnTo>
                <a:lnTo>
                  <a:pt x="86105" y="0"/>
                </a:lnTo>
                <a:lnTo>
                  <a:pt x="83819" y="1523"/>
                </a:lnTo>
                <a:lnTo>
                  <a:pt x="0" y="49529"/>
                </a:lnTo>
                <a:lnTo>
                  <a:pt x="9143" y="54898"/>
                </a:lnTo>
                <a:lnTo>
                  <a:pt x="9143" y="54101"/>
                </a:lnTo>
                <a:lnTo>
                  <a:pt x="9905" y="44195"/>
                </a:lnTo>
                <a:lnTo>
                  <a:pt x="27515" y="44605"/>
                </a:lnTo>
                <a:lnTo>
                  <a:pt x="88391" y="9905"/>
                </a:lnTo>
                <a:lnTo>
                  <a:pt x="90677" y="8381"/>
                </a:lnTo>
                <a:lnTo>
                  <a:pt x="91439" y="5333"/>
                </a:lnTo>
                <a:close/>
              </a:path>
              <a:path w="1821179" h="1132839">
                <a:moveTo>
                  <a:pt x="27515" y="44605"/>
                </a:moveTo>
                <a:lnTo>
                  <a:pt x="9905" y="44195"/>
                </a:lnTo>
                <a:lnTo>
                  <a:pt x="9143" y="54101"/>
                </a:lnTo>
                <a:lnTo>
                  <a:pt x="12191" y="54101"/>
                </a:lnTo>
                <a:lnTo>
                  <a:pt x="12191" y="44957"/>
                </a:lnTo>
                <a:lnTo>
                  <a:pt x="19319" y="49277"/>
                </a:lnTo>
                <a:lnTo>
                  <a:pt x="27515" y="44605"/>
                </a:lnTo>
                <a:close/>
              </a:path>
              <a:path w="1821179" h="1132839">
                <a:moveTo>
                  <a:pt x="90677" y="94487"/>
                </a:moveTo>
                <a:lnTo>
                  <a:pt x="89915" y="91439"/>
                </a:lnTo>
                <a:lnTo>
                  <a:pt x="87629" y="90677"/>
                </a:lnTo>
                <a:lnTo>
                  <a:pt x="27279" y="54101"/>
                </a:lnTo>
                <a:lnTo>
                  <a:pt x="9143" y="54101"/>
                </a:lnTo>
                <a:lnTo>
                  <a:pt x="9143" y="54898"/>
                </a:lnTo>
                <a:lnTo>
                  <a:pt x="83057" y="98297"/>
                </a:lnTo>
                <a:lnTo>
                  <a:pt x="85343" y="99821"/>
                </a:lnTo>
                <a:lnTo>
                  <a:pt x="88391" y="99059"/>
                </a:lnTo>
                <a:lnTo>
                  <a:pt x="89153" y="96773"/>
                </a:lnTo>
                <a:lnTo>
                  <a:pt x="90677" y="94487"/>
                </a:lnTo>
                <a:close/>
              </a:path>
              <a:path w="1821179" h="1132839">
                <a:moveTo>
                  <a:pt x="19319" y="49277"/>
                </a:moveTo>
                <a:lnTo>
                  <a:pt x="12191" y="44957"/>
                </a:lnTo>
                <a:lnTo>
                  <a:pt x="12191" y="53339"/>
                </a:lnTo>
                <a:lnTo>
                  <a:pt x="19319" y="49277"/>
                </a:lnTo>
                <a:close/>
              </a:path>
              <a:path w="1821179" h="1132839">
                <a:moveTo>
                  <a:pt x="27279" y="54101"/>
                </a:moveTo>
                <a:lnTo>
                  <a:pt x="19319" y="49277"/>
                </a:lnTo>
                <a:lnTo>
                  <a:pt x="12191" y="53339"/>
                </a:lnTo>
                <a:lnTo>
                  <a:pt x="12191" y="54101"/>
                </a:lnTo>
                <a:lnTo>
                  <a:pt x="27279" y="54101"/>
                </a:lnTo>
                <a:close/>
              </a:path>
              <a:path w="1821179" h="1132839">
                <a:moveTo>
                  <a:pt x="1821179" y="1131569"/>
                </a:moveTo>
                <a:lnTo>
                  <a:pt x="1818131" y="1080515"/>
                </a:lnTo>
                <a:lnTo>
                  <a:pt x="1808464" y="1020604"/>
                </a:lnTo>
                <a:lnTo>
                  <a:pt x="1792305" y="962253"/>
                </a:lnTo>
                <a:lnTo>
                  <a:pt x="1770323" y="905615"/>
                </a:lnTo>
                <a:lnTo>
                  <a:pt x="1743185" y="850843"/>
                </a:lnTo>
                <a:lnTo>
                  <a:pt x="1711561" y="798090"/>
                </a:lnTo>
                <a:lnTo>
                  <a:pt x="1676118" y="747509"/>
                </a:lnTo>
                <a:lnTo>
                  <a:pt x="1637524" y="699255"/>
                </a:lnTo>
                <a:lnTo>
                  <a:pt x="1596448" y="653479"/>
                </a:lnTo>
                <a:lnTo>
                  <a:pt x="1553558" y="610334"/>
                </a:lnTo>
                <a:lnTo>
                  <a:pt x="1509521" y="569975"/>
                </a:lnTo>
                <a:lnTo>
                  <a:pt x="1457705" y="525779"/>
                </a:lnTo>
                <a:lnTo>
                  <a:pt x="1400361" y="482165"/>
                </a:lnTo>
                <a:lnTo>
                  <a:pt x="1340953" y="440559"/>
                </a:lnTo>
                <a:lnTo>
                  <a:pt x="1279627" y="400969"/>
                </a:lnTo>
                <a:lnTo>
                  <a:pt x="1216531" y="363406"/>
                </a:lnTo>
                <a:lnTo>
                  <a:pt x="1151809" y="327880"/>
                </a:lnTo>
                <a:lnTo>
                  <a:pt x="1085608" y="294399"/>
                </a:lnTo>
                <a:lnTo>
                  <a:pt x="1018075" y="262972"/>
                </a:lnTo>
                <a:lnTo>
                  <a:pt x="949355" y="233610"/>
                </a:lnTo>
                <a:lnTo>
                  <a:pt x="879594" y="206322"/>
                </a:lnTo>
                <a:lnTo>
                  <a:pt x="808939" y="181117"/>
                </a:lnTo>
                <a:lnTo>
                  <a:pt x="737535" y="158005"/>
                </a:lnTo>
                <a:lnTo>
                  <a:pt x="665530" y="136995"/>
                </a:lnTo>
                <a:lnTo>
                  <a:pt x="593068" y="118096"/>
                </a:lnTo>
                <a:lnTo>
                  <a:pt x="520297" y="101318"/>
                </a:lnTo>
                <a:lnTo>
                  <a:pt x="447361" y="86671"/>
                </a:lnTo>
                <a:lnTo>
                  <a:pt x="374409" y="74163"/>
                </a:lnTo>
                <a:lnTo>
                  <a:pt x="301584" y="63805"/>
                </a:lnTo>
                <a:lnTo>
                  <a:pt x="229034" y="55605"/>
                </a:lnTo>
                <a:lnTo>
                  <a:pt x="156906" y="49574"/>
                </a:lnTo>
                <a:lnTo>
                  <a:pt x="86105" y="45761"/>
                </a:lnTo>
                <a:lnTo>
                  <a:pt x="42671" y="44957"/>
                </a:lnTo>
                <a:lnTo>
                  <a:pt x="27515" y="44605"/>
                </a:lnTo>
                <a:lnTo>
                  <a:pt x="19319" y="49277"/>
                </a:lnTo>
                <a:lnTo>
                  <a:pt x="27279" y="54101"/>
                </a:lnTo>
                <a:lnTo>
                  <a:pt x="42671" y="54101"/>
                </a:lnTo>
                <a:lnTo>
                  <a:pt x="85343" y="55665"/>
                </a:lnTo>
                <a:lnTo>
                  <a:pt x="155846" y="59299"/>
                </a:lnTo>
                <a:lnTo>
                  <a:pt x="227682" y="65174"/>
                </a:lnTo>
                <a:lnTo>
                  <a:pt x="299942" y="73236"/>
                </a:lnTo>
                <a:lnTo>
                  <a:pt x="372480" y="83474"/>
                </a:lnTo>
                <a:lnTo>
                  <a:pt x="445150" y="95877"/>
                </a:lnTo>
                <a:lnTo>
                  <a:pt x="517806" y="110431"/>
                </a:lnTo>
                <a:lnTo>
                  <a:pt x="590301" y="127126"/>
                </a:lnTo>
                <a:lnTo>
                  <a:pt x="662490" y="145948"/>
                </a:lnTo>
                <a:lnTo>
                  <a:pt x="734225" y="166886"/>
                </a:lnTo>
                <a:lnTo>
                  <a:pt x="805362" y="189928"/>
                </a:lnTo>
                <a:lnTo>
                  <a:pt x="875753" y="215062"/>
                </a:lnTo>
                <a:lnTo>
                  <a:pt x="945253" y="242275"/>
                </a:lnTo>
                <a:lnTo>
                  <a:pt x="1013715" y="271555"/>
                </a:lnTo>
                <a:lnTo>
                  <a:pt x="1080993" y="302892"/>
                </a:lnTo>
                <a:lnTo>
                  <a:pt x="1146941" y="336271"/>
                </a:lnTo>
                <a:lnTo>
                  <a:pt x="1211412" y="371682"/>
                </a:lnTo>
                <a:lnTo>
                  <a:pt x="1274261" y="409113"/>
                </a:lnTo>
                <a:lnTo>
                  <a:pt x="1335341" y="448550"/>
                </a:lnTo>
                <a:lnTo>
                  <a:pt x="1394506" y="489983"/>
                </a:lnTo>
                <a:lnTo>
                  <a:pt x="1451609" y="533399"/>
                </a:lnTo>
                <a:lnTo>
                  <a:pt x="1503425" y="576833"/>
                </a:lnTo>
                <a:lnTo>
                  <a:pt x="1547305" y="617460"/>
                </a:lnTo>
                <a:lnTo>
                  <a:pt x="1589788" y="660351"/>
                </a:lnTo>
                <a:lnTo>
                  <a:pt x="1630286" y="705477"/>
                </a:lnTo>
                <a:lnTo>
                  <a:pt x="1668216" y="752805"/>
                </a:lnTo>
                <a:lnTo>
                  <a:pt x="1702989" y="802305"/>
                </a:lnTo>
                <a:lnTo>
                  <a:pt x="1734019" y="853944"/>
                </a:lnTo>
                <a:lnTo>
                  <a:pt x="1760720" y="907693"/>
                </a:lnTo>
                <a:lnTo>
                  <a:pt x="1782506" y="963519"/>
                </a:lnTo>
                <a:lnTo>
                  <a:pt x="1798791" y="1021391"/>
                </a:lnTo>
                <a:lnTo>
                  <a:pt x="1808987" y="1081277"/>
                </a:lnTo>
                <a:lnTo>
                  <a:pt x="1811273" y="1132331"/>
                </a:lnTo>
                <a:lnTo>
                  <a:pt x="1821179" y="11315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7603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 dirty="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각 화면의 </a:t>
            </a:r>
            <a:r>
              <a:rPr sz="1600" b="1" dirty="0">
                <a:latin typeface="Times New Roman"/>
                <a:cs typeface="Times New Roman"/>
              </a:rPr>
              <a:t>UR</a:t>
            </a:r>
            <a:r>
              <a:rPr sz="1600" b="1" spc="-10" dirty="0">
                <a:latin typeface="Times New Roman"/>
                <a:cs typeface="Times New Roman"/>
              </a:rPr>
              <a:t>L</a:t>
            </a:r>
            <a:r>
              <a:rPr sz="1600" dirty="0">
                <a:latin typeface="HY견고딕"/>
                <a:cs typeface="HY견고딕"/>
              </a:rPr>
              <a:t>은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다음과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같이 정한다.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4300" y="2562225"/>
            <a:ext cx="7329170" cy="136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8685" indent="8255">
              <a:lnSpc>
                <a:spcPct val="100000"/>
              </a:lnSpc>
            </a:pPr>
            <a:r>
              <a:rPr lang="en-US" altLang="ko-KR" sz="1200" dirty="0">
                <a:latin typeface="휴먼매직체"/>
                <a:cs typeface="휴먼매직체"/>
              </a:rPr>
              <a:t>[</a:t>
            </a:r>
            <a:r>
              <a:rPr lang="ko-KR" altLang="en-US" sz="1200" dirty="0">
                <a:latin typeface="휴먼매직체"/>
                <a:cs typeface="휴먼매직체"/>
              </a:rPr>
              <a:t>그림</a:t>
            </a:r>
            <a:r>
              <a:rPr lang="ko-KR" altLang="en-US" sz="1200" spc="5" dirty="0">
                <a:latin typeface="휴먼매직체"/>
                <a:cs typeface="휴먼매직체"/>
              </a:rPr>
              <a:t> </a:t>
            </a:r>
            <a:r>
              <a:rPr lang="en-US" altLang="ko-KR" sz="1200" dirty="0">
                <a:latin typeface="휴먼매직체"/>
                <a:cs typeface="휴먼매직체"/>
              </a:rPr>
              <a:t>2-21] </a:t>
            </a:r>
            <a:r>
              <a:rPr lang="ko-KR" altLang="en-US" sz="1200" dirty="0">
                <a:latin typeface="휴먼매직체"/>
                <a:cs typeface="휴먼매직체"/>
              </a:rPr>
              <a:t>왼쪽 화면</a:t>
            </a:r>
            <a:r>
              <a:rPr lang="ko-KR" altLang="en-US" sz="1200" spc="-5" dirty="0">
                <a:latin typeface="휴먼매직체"/>
                <a:cs typeface="휴먼매직체"/>
              </a:rPr>
              <a:t> </a:t>
            </a:r>
            <a:r>
              <a:rPr lang="en-US" altLang="ko-KR" sz="1200" spc="-5" dirty="0">
                <a:latin typeface="휴먼매직체"/>
                <a:cs typeface="휴먼매직체"/>
              </a:rPr>
              <a:t>U</a:t>
            </a:r>
            <a:r>
              <a:rPr lang="en-US" altLang="ko-KR" sz="1200" dirty="0">
                <a:latin typeface="휴먼매직체"/>
                <a:cs typeface="휴먼매직체"/>
              </a:rPr>
              <a:t>RL</a:t>
            </a: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lang="ko-KR" altLang="en-US" sz="1450" dirty="0">
              <a:latin typeface="Times New Roman"/>
              <a:cs typeface="Times New Roman"/>
            </a:endParaRPr>
          </a:p>
          <a:p>
            <a:pPr marL="4718685">
              <a:lnSpc>
                <a:spcPct val="100000"/>
              </a:lnSpc>
            </a:pPr>
            <a:r>
              <a:rPr lang="en-US" altLang="ko-KR" sz="1200" dirty="0">
                <a:latin typeface="휴먼매직체"/>
                <a:cs typeface="휴먼매직체"/>
              </a:rPr>
              <a:t>[</a:t>
            </a:r>
            <a:r>
              <a:rPr lang="ko-KR" altLang="en-US" sz="1200" dirty="0">
                <a:latin typeface="휴먼매직체"/>
                <a:cs typeface="휴먼매직체"/>
              </a:rPr>
              <a:t>그림</a:t>
            </a:r>
            <a:r>
              <a:rPr lang="ko-KR" altLang="en-US" sz="1200" spc="5" dirty="0">
                <a:latin typeface="휴먼매직체"/>
                <a:cs typeface="휴먼매직체"/>
              </a:rPr>
              <a:t> </a:t>
            </a:r>
            <a:r>
              <a:rPr lang="en-US" altLang="ko-KR" sz="1200" dirty="0">
                <a:latin typeface="휴먼매직체"/>
                <a:cs typeface="휴먼매직체"/>
              </a:rPr>
              <a:t>2-21] </a:t>
            </a:r>
            <a:r>
              <a:rPr lang="ko-KR" altLang="en-US" sz="1200" dirty="0">
                <a:latin typeface="휴먼매직체"/>
                <a:cs typeface="휴먼매직체"/>
              </a:rPr>
              <a:t>오른쪽</a:t>
            </a:r>
            <a:r>
              <a:rPr lang="ko-KR" altLang="en-US" sz="1200" spc="5" dirty="0">
                <a:latin typeface="휴먼매직체"/>
                <a:cs typeface="휴먼매직체"/>
              </a:rPr>
              <a:t> </a:t>
            </a:r>
            <a:r>
              <a:rPr lang="ko-KR" altLang="en-US" sz="1200" dirty="0">
                <a:latin typeface="휴먼매직체"/>
                <a:cs typeface="휴먼매직체"/>
              </a:rPr>
              <a:t>화면</a:t>
            </a:r>
            <a:r>
              <a:rPr lang="ko-KR" altLang="en-US" sz="1200" spc="-5" dirty="0">
                <a:latin typeface="휴먼매직체"/>
                <a:cs typeface="휴먼매직체"/>
              </a:rPr>
              <a:t> </a:t>
            </a:r>
            <a:r>
              <a:rPr lang="en-US" altLang="ko-KR" sz="1200" dirty="0">
                <a:latin typeface="휴먼매직체"/>
                <a:cs typeface="휴먼매직체"/>
              </a:rPr>
              <a:t>URL</a:t>
            </a: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R="2177415" algn="ctr">
              <a:lnSpc>
                <a:spcPct val="100000"/>
              </a:lnSpc>
              <a:spcBef>
                <a:spcPts val="94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endParaRPr sz="2050" dirty="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endParaRPr sz="1400" dirty="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10" name="object 10"/>
          <p:cNvSpPr/>
          <p:nvPr/>
        </p:nvSpPr>
        <p:spPr>
          <a:xfrm>
            <a:off x="4692655" y="2586513"/>
            <a:ext cx="1285875" cy="100330"/>
          </a:xfrm>
          <a:custGeom>
            <a:avLst/>
            <a:gdLst/>
            <a:ahLst/>
            <a:cxnLst/>
            <a:rect l="l" t="t" r="r" b="b"/>
            <a:pathLst>
              <a:path w="1285875" h="100330">
                <a:moveTo>
                  <a:pt x="91439" y="5334"/>
                </a:moveTo>
                <a:lnTo>
                  <a:pt x="88391" y="762"/>
                </a:lnTo>
                <a:lnTo>
                  <a:pt x="85343" y="0"/>
                </a:lnTo>
                <a:lnTo>
                  <a:pt x="83057" y="1524"/>
                </a:lnTo>
                <a:lnTo>
                  <a:pt x="0" y="49530"/>
                </a:lnTo>
                <a:lnTo>
                  <a:pt x="9143" y="54898"/>
                </a:lnTo>
                <a:lnTo>
                  <a:pt x="9143" y="44958"/>
                </a:lnTo>
                <a:lnTo>
                  <a:pt x="27240" y="45022"/>
                </a:lnTo>
                <a:lnTo>
                  <a:pt x="88391" y="9906"/>
                </a:lnTo>
                <a:lnTo>
                  <a:pt x="90677" y="8382"/>
                </a:lnTo>
                <a:lnTo>
                  <a:pt x="91439" y="5334"/>
                </a:lnTo>
                <a:close/>
              </a:path>
              <a:path w="1285875" h="100330">
                <a:moveTo>
                  <a:pt x="27240" y="45022"/>
                </a:moveTo>
                <a:lnTo>
                  <a:pt x="9143" y="44958"/>
                </a:lnTo>
                <a:lnTo>
                  <a:pt x="9143" y="54102"/>
                </a:lnTo>
                <a:lnTo>
                  <a:pt x="11429" y="54102"/>
                </a:lnTo>
                <a:lnTo>
                  <a:pt x="12191" y="45720"/>
                </a:lnTo>
                <a:lnTo>
                  <a:pt x="19039" y="49731"/>
                </a:lnTo>
                <a:lnTo>
                  <a:pt x="27240" y="45022"/>
                </a:lnTo>
                <a:close/>
              </a:path>
              <a:path w="1285875" h="100330">
                <a:moveTo>
                  <a:pt x="90677" y="94488"/>
                </a:moveTo>
                <a:lnTo>
                  <a:pt x="89915" y="91440"/>
                </a:lnTo>
                <a:lnTo>
                  <a:pt x="87629" y="89916"/>
                </a:lnTo>
                <a:lnTo>
                  <a:pt x="26623" y="54175"/>
                </a:lnTo>
                <a:lnTo>
                  <a:pt x="9143" y="54102"/>
                </a:lnTo>
                <a:lnTo>
                  <a:pt x="9143" y="54898"/>
                </a:lnTo>
                <a:lnTo>
                  <a:pt x="83057" y="98298"/>
                </a:lnTo>
                <a:lnTo>
                  <a:pt x="85343" y="99822"/>
                </a:lnTo>
                <a:lnTo>
                  <a:pt x="88391" y="99060"/>
                </a:lnTo>
                <a:lnTo>
                  <a:pt x="89915" y="96774"/>
                </a:lnTo>
                <a:lnTo>
                  <a:pt x="90677" y="94488"/>
                </a:lnTo>
                <a:close/>
              </a:path>
              <a:path w="1285875" h="100330">
                <a:moveTo>
                  <a:pt x="19039" y="49731"/>
                </a:moveTo>
                <a:lnTo>
                  <a:pt x="12191" y="45720"/>
                </a:lnTo>
                <a:lnTo>
                  <a:pt x="11429" y="54102"/>
                </a:lnTo>
                <a:lnTo>
                  <a:pt x="19039" y="49731"/>
                </a:lnTo>
                <a:close/>
              </a:path>
              <a:path w="1285875" h="100330">
                <a:moveTo>
                  <a:pt x="26623" y="54175"/>
                </a:moveTo>
                <a:lnTo>
                  <a:pt x="19039" y="49731"/>
                </a:lnTo>
                <a:lnTo>
                  <a:pt x="11429" y="54102"/>
                </a:lnTo>
                <a:lnTo>
                  <a:pt x="26623" y="54175"/>
                </a:lnTo>
                <a:close/>
              </a:path>
              <a:path w="1285875" h="100330">
                <a:moveTo>
                  <a:pt x="1285493" y="59436"/>
                </a:moveTo>
                <a:lnTo>
                  <a:pt x="1285493" y="49530"/>
                </a:lnTo>
                <a:lnTo>
                  <a:pt x="27240" y="45022"/>
                </a:lnTo>
                <a:lnTo>
                  <a:pt x="19039" y="49731"/>
                </a:lnTo>
                <a:lnTo>
                  <a:pt x="26623" y="54175"/>
                </a:lnTo>
                <a:lnTo>
                  <a:pt x="1285493" y="594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8681" y="2958369"/>
            <a:ext cx="1840230" cy="100330"/>
          </a:xfrm>
          <a:custGeom>
            <a:avLst/>
            <a:gdLst/>
            <a:ahLst/>
            <a:cxnLst/>
            <a:rect l="l" t="t" r="r" b="b"/>
            <a:pathLst>
              <a:path w="1840229" h="100330">
                <a:moveTo>
                  <a:pt x="27377" y="44340"/>
                </a:moveTo>
                <a:lnTo>
                  <a:pt x="9143" y="44292"/>
                </a:lnTo>
                <a:lnTo>
                  <a:pt x="0" y="49529"/>
                </a:lnTo>
                <a:lnTo>
                  <a:pt x="9143" y="54898"/>
                </a:lnTo>
                <a:lnTo>
                  <a:pt x="9143" y="54101"/>
                </a:lnTo>
                <a:lnTo>
                  <a:pt x="11429" y="54120"/>
                </a:lnTo>
                <a:lnTo>
                  <a:pt x="11429" y="44957"/>
                </a:lnTo>
                <a:lnTo>
                  <a:pt x="18691" y="49242"/>
                </a:lnTo>
                <a:lnTo>
                  <a:pt x="27377" y="44340"/>
                </a:lnTo>
                <a:close/>
              </a:path>
              <a:path w="1840229" h="100330">
                <a:moveTo>
                  <a:pt x="9311" y="44197"/>
                </a:moveTo>
                <a:lnTo>
                  <a:pt x="9143" y="44195"/>
                </a:lnTo>
                <a:lnTo>
                  <a:pt x="9311" y="44197"/>
                </a:lnTo>
                <a:close/>
              </a:path>
              <a:path w="1840229" h="100330">
                <a:moveTo>
                  <a:pt x="90677" y="94487"/>
                </a:moveTo>
                <a:lnTo>
                  <a:pt x="89915" y="91439"/>
                </a:lnTo>
                <a:lnTo>
                  <a:pt x="87629" y="89915"/>
                </a:lnTo>
                <a:lnTo>
                  <a:pt x="27169" y="54244"/>
                </a:lnTo>
                <a:lnTo>
                  <a:pt x="9143" y="54101"/>
                </a:lnTo>
                <a:lnTo>
                  <a:pt x="9143" y="54898"/>
                </a:lnTo>
                <a:lnTo>
                  <a:pt x="83057" y="98297"/>
                </a:lnTo>
                <a:lnTo>
                  <a:pt x="85343" y="99821"/>
                </a:lnTo>
                <a:lnTo>
                  <a:pt x="87629" y="99059"/>
                </a:lnTo>
                <a:lnTo>
                  <a:pt x="90677" y="94487"/>
                </a:lnTo>
                <a:close/>
              </a:path>
              <a:path w="1840229" h="100330">
                <a:moveTo>
                  <a:pt x="91439" y="5333"/>
                </a:moveTo>
                <a:lnTo>
                  <a:pt x="88391" y="761"/>
                </a:lnTo>
                <a:lnTo>
                  <a:pt x="86105" y="0"/>
                </a:lnTo>
                <a:lnTo>
                  <a:pt x="83819" y="1523"/>
                </a:lnTo>
                <a:lnTo>
                  <a:pt x="9311" y="44197"/>
                </a:lnTo>
                <a:lnTo>
                  <a:pt x="27377" y="44340"/>
                </a:lnTo>
                <a:lnTo>
                  <a:pt x="88391" y="9905"/>
                </a:lnTo>
                <a:lnTo>
                  <a:pt x="90677" y="8381"/>
                </a:lnTo>
                <a:lnTo>
                  <a:pt x="91439" y="5333"/>
                </a:lnTo>
                <a:close/>
              </a:path>
              <a:path w="1840229" h="100330">
                <a:moveTo>
                  <a:pt x="18691" y="49242"/>
                </a:moveTo>
                <a:lnTo>
                  <a:pt x="11429" y="44957"/>
                </a:lnTo>
                <a:lnTo>
                  <a:pt x="11429" y="53339"/>
                </a:lnTo>
                <a:lnTo>
                  <a:pt x="18691" y="49242"/>
                </a:lnTo>
                <a:close/>
              </a:path>
              <a:path w="1840229" h="100330">
                <a:moveTo>
                  <a:pt x="27169" y="54244"/>
                </a:moveTo>
                <a:lnTo>
                  <a:pt x="18691" y="49242"/>
                </a:lnTo>
                <a:lnTo>
                  <a:pt x="11429" y="53339"/>
                </a:lnTo>
                <a:lnTo>
                  <a:pt x="11429" y="54120"/>
                </a:lnTo>
                <a:lnTo>
                  <a:pt x="27169" y="54244"/>
                </a:lnTo>
                <a:close/>
              </a:path>
              <a:path w="1840229" h="100330">
                <a:moveTo>
                  <a:pt x="1840229" y="58673"/>
                </a:moveTo>
                <a:lnTo>
                  <a:pt x="27377" y="44340"/>
                </a:lnTo>
                <a:lnTo>
                  <a:pt x="18691" y="49242"/>
                </a:lnTo>
                <a:lnTo>
                  <a:pt x="27169" y="54244"/>
                </a:lnTo>
                <a:lnTo>
                  <a:pt x="1839467" y="68579"/>
                </a:lnTo>
                <a:lnTo>
                  <a:pt x="1840229" y="586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45</a:t>
            </a:fld>
            <a:r>
              <a:rPr spc="-10"/>
              <a:t>/</a:t>
            </a:r>
            <a:endParaRPr spc="-10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899577"/>
              </p:ext>
            </p:extLst>
          </p:nvPr>
        </p:nvGraphicFramePr>
        <p:xfrm>
          <a:off x="1549024" y="2480213"/>
          <a:ext cx="4124186" cy="781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677">
                <a:tc grid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http:/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oca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hos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t: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8080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1100" b="1" spc="-5" dirty="0">
                          <a:latin typeface="Times New Roman"/>
                          <a:cs typeface="Times New Roman"/>
                        </a:rPr>
                        <a:t>servlet_basoc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AdderInput.html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5B3D7"/>
                      </a:solidFill>
                      <a:prstDash val="solid"/>
                    </a:lnL>
                    <a:lnR w="19050">
                      <a:solidFill>
                        <a:srgbClr val="95B3D7"/>
                      </a:solidFill>
                      <a:prstDash val="solid"/>
                    </a:lnR>
                    <a:lnT w="19050">
                      <a:solidFill>
                        <a:srgbClr val="95B3D7"/>
                      </a:solidFill>
                      <a:prstDash val="solid"/>
                    </a:lnT>
                    <a:lnB w="19050">
                      <a:solidFill>
                        <a:srgbClr val="95B3D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39">
                <a:tc gridSpan="2">
                  <a:txBody>
                    <a:bodyPr/>
                    <a:lstStyle/>
                    <a:p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95B3D7"/>
                      </a:solidFill>
                      <a:prstDash val="solid"/>
                    </a:lnT>
                    <a:lnB w="19050">
                      <a:solidFill>
                        <a:srgbClr val="95B3D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434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http:/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oca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hos</a:t>
                      </a:r>
                      <a:r>
                        <a:rPr sz="1100" b="1" spc="-10" dirty="0">
                          <a:latin typeface="Times New Roman"/>
                          <a:cs typeface="Times New Roman"/>
                        </a:rPr>
                        <a:t>t: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1100" b="1" spc="-5" dirty="0">
                          <a:latin typeface="Times New Roman"/>
                          <a:cs typeface="Times New Roman"/>
                        </a:rPr>
                        <a:t>servlet_basic</a:t>
                      </a:r>
                      <a:r>
                        <a:rPr sz="1100" b="1" spc="-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b="1" dirty="0">
                          <a:latin typeface="Times New Roman"/>
                          <a:cs typeface="Times New Roman"/>
                        </a:rPr>
                        <a:t>adder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5B3D7"/>
                      </a:solidFill>
                      <a:prstDash val="solid"/>
                    </a:lnL>
                    <a:lnR w="19050">
                      <a:solidFill>
                        <a:srgbClr val="95B3D7"/>
                      </a:solidFill>
                      <a:prstDash val="solid"/>
                    </a:lnR>
                    <a:lnT w="19050">
                      <a:solidFill>
                        <a:srgbClr val="95B3D7"/>
                      </a:solidFill>
                      <a:prstDash val="solid"/>
                    </a:lnT>
                    <a:lnB w="19050">
                      <a:solidFill>
                        <a:srgbClr val="95B3D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5B3D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F2EE65-57FE-48C2-8165-0A794312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038225"/>
            <a:ext cx="7086600" cy="57816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113057" y="4305363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2027456" y="4419663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5495854" y="5605494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328610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</a:t>
            </a:r>
            <a:r>
              <a:rPr lang="en-US" altLang="ko-KR"/>
              <a:t>HTML </a:t>
            </a:r>
            <a:r>
              <a:rPr lang="ko-KR" altLang="en-US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E2B58A-3BED-9736-B162-3E6B4460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37" y="937064"/>
            <a:ext cx="5743575" cy="5791200"/>
          </a:xfrm>
          <a:prstGeom prst="rect">
            <a:avLst/>
          </a:prstGeom>
        </p:spPr>
      </p:pic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722AC5F5-1A05-7449-729C-BC48A074C802}"/>
              </a:ext>
            </a:extLst>
          </p:cNvPr>
          <p:cNvSpPr/>
          <p:nvPr/>
        </p:nvSpPr>
        <p:spPr>
          <a:xfrm>
            <a:off x="673636" y="5305425"/>
            <a:ext cx="238706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742C796-4F81-4456-9B45-3F2DF70051BD}"/>
              </a:ext>
            </a:extLst>
          </p:cNvPr>
          <p:cNvSpPr/>
          <p:nvPr/>
        </p:nvSpPr>
        <p:spPr>
          <a:xfrm>
            <a:off x="4127500" y="6219824"/>
            <a:ext cx="1158819" cy="4059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574752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7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 err="1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lang="en-US" sz="2000" spc="-20" dirty="0">
                <a:latin typeface="HY견고딕"/>
                <a:cs typeface="HY견고딕"/>
              </a:rPr>
              <a:t>HTML</a:t>
            </a:r>
            <a:r>
              <a:rPr lang="ko-KR" altLang="en-US" sz="2000" spc="-20" dirty="0">
                <a:latin typeface="HY견고딕"/>
                <a:cs typeface="HY견고딕"/>
              </a:rPr>
              <a:t> 파일</a:t>
            </a:r>
            <a:endParaRPr sz="2000" dirty="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48</a:t>
            </a:fld>
            <a:r>
              <a:rPr spc="-10"/>
              <a:t>/</a:t>
            </a:r>
            <a:endParaRPr spc="-1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E9E88C-9D6A-FC63-60B6-E6312189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953180"/>
            <a:ext cx="8394700" cy="48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4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생성한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0DBCE-3096-F756-4239-DA3B2E45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670246"/>
            <a:ext cx="5438381" cy="5686425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003301" y="3171825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1877060" y="328612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4109720" y="602170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10672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19176" y="4840194"/>
            <a:ext cx="621372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 dirty="0">
                <a:solidFill>
                  <a:srgbClr val="650033"/>
                </a:solidFill>
                <a:latin typeface="HY견고딕"/>
                <a:cs typeface="HY견고딕"/>
              </a:rPr>
              <a:t>2.</a:t>
            </a:r>
            <a:r>
              <a:rPr sz="3600" dirty="0">
                <a:solidFill>
                  <a:srgbClr val="650033"/>
                </a:solidFill>
                <a:latin typeface="HY견고딕"/>
                <a:cs typeface="HY견고딕"/>
              </a:rPr>
              <a:t>서블릿</a:t>
            </a:r>
            <a:r>
              <a:rPr lang="en-US" sz="3600" dirty="0">
                <a:solidFill>
                  <a:srgbClr val="650033"/>
                </a:solidFill>
                <a:latin typeface="HY견고딕"/>
                <a:cs typeface="HY견고딕"/>
              </a:rPr>
              <a:t> </a:t>
            </a:r>
            <a:r>
              <a:rPr lang="ko-KR" alt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프로그래밍 </a:t>
            </a:r>
            <a:r>
              <a:rPr lang="en-US" altLang="ko-KR" sz="3600" b="1" dirty="0">
                <a:solidFill>
                  <a:srgbClr val="650033"/>
                </a:solidFill>
                <a:latin typeface="HY견고딕"/>
                <a:cs typeface="HY견고딕"/>
              </a:rPr>
              <a:t>1</a:t>
            </a:r>
            <a:endParaRPr sz="3600" b="1" dirty="0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3195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598EF-CB57-88CA-0011-7C6BD89F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90" y="3035934"/>
            <a:ext cx="5686425" cy="42862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입력</a:t>
            </a:r>
            <a:r>
              <a:rPr lang="en-US" altLang="ko-KR" dirty="0"/>
              <a:t>. </a:t>
            </a:r>
            <a:r>
              <a:rPr lang="ko-KR" altLang="en-US" dirty="0"/>
              <a:t>패키지와</a:t>
            </a:r>
            <a:r>
              <a:rPr lang="en-US" altLang="ko-KR" dirty="0"/>
              <a:t> </a:t>
            </a:r>
            <a:r>
              <a:rPr lang="ko-KR" altLang="en-US" dirty="0"/>
              <a:t>클래스 이름을 입력하고 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/>
              <a:t>AdderServletServlet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Superclass:</a:t>
            </a:r>
            <a:r>
              <a:rPr lang="ko-KR" altLang="en-US" dirty="0"/>
              <a:t> 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있음</a:t>
            </a:r>
            <a:r>
              <a:rPr lang="en-US" altLang="ko-KR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5B47E06-66BF-E8EE-0A8A-5937C0F1F4A6}"/>
              </a:ext>
            </a:extLst>
          </p:cNvPr>
          <p:cNvSpPr/>
          <p:nvPr/>
        </p:nvSpPr>
        <p:spPr>
          <a:xfrm>
            <a:off x="1449001" y="4941647"/>
            <a:ext cx="5653405" cy="1049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FCDA040-EC2E-2133-2FDB-8402487F5C7E}"/>
              </a:ext>
            </a:extLst>
          </p:cNvPr>
          <p:cNvSpPr/>
          <p:nvPr/>
        </p:nvSpPr>
        <p:spPr>
          <a:xfrm>
            <a:off x="3670300" y="6719552"/>
            <a:ext cx="1157605" cy="414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1434983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767E35C-9B57-4620-7B3E-BD500C76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" r="2237"/>
          <a:stretch/>
        </p:blipFill>
        <p:spPr>
          <a:xfrm>
            <a:off x="5714533" y="3185009"/>
            <a:ext cx="4369268" cy="4294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AC9C1-5675-8FDB-2464-89EE0D8A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67" y="3203531"/>
            <a:ext cx="4239372" cy="41186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/>
              <a:t>[Create Servlet]</a:t>
            </a:r>
            <a:r>
              <a:rPr lang="ko-KR" altLang="en-US" dirty="0"/>
              <a:t> 창에 정보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/>
              <a:t>애너테이션에</a:t>
            </a:r>
            <a:r>
              <a:rPr lang="ko-KR" altLang="en-US" dirty="0"/>
              <a:t> 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나타냄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&lt;Description&gt;: </a:t>
            </a:r>
            <a:r>
              <a:rPr lang="ko-KR" altLang="en-US" dirty="0" err="1"/>
              <a:t>서블릿에</a:t>
            </a:r>
            <a:r>
              <a:rPr lang="ko-KR" altLang="en-US" dirty="0"/>
              <a:t> 대한 설명을 간단하게 기술하기 위해 </a:t>
            </a:r>
            <a:r>
              <a:rPr lang="en-US" altLang="ko-KR" dirty="0"/>
              <a:t>'My second servlet’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&lt;Initialization parameters&gt;: </a:t>
            </a:r>
            <a:r>
              <a:rPr lang="ko-KR" altLang="en-US" dirty="0" err="1"/>
              <a:t>서블릿에</a:t>
            </a:r>
            <a:r>
              <a:rPr lang="ko-KR" altLang="en-US" dirty="0"/>
              <a:t> 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&lt;URL mappings&gt;: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호출하기 위한 </a:t>
            </a:r>
            <a:r>
              <a:rPr lang="en-US" altLang="ko-KR" dirty="0"/>
              <a:t>URL</a:t>
            </a:r>
            <a:r>
              <a:rPr lang="ko-KR" altLang="en-US" dirty="0"/>
              <a:t>을 지정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39A33F55-9C4F-0FE7-6F94-B244C69156A8}"/>
              </a:ext>
            </a:extLst>
          </p:cNvPr>
          <p:cNvSpPr/>
          <p:nvPr/>
        </p:nvSpPr>
        <p:spPr>
          <a:xfrm>
            <a:off x="1044519" y="5762626"/>
            <a:ext cx="117798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4B324E3B-B2DD-CFF2-AD8B-C72DDC541211}"/>
              </a:ext>
            </a:extLst>
          </p:cNvPr>
          <p:cNvSpPr/>
          <p:nvPr/>
        </p:nvSpPr>
        <p:spPr>
          <a:xfrm>
            <a:off x="4508500" y="606742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782CA10-5DF8-93F4-68B4-8AE6254D7ACD}"/>
              </a:ext>
            </a:extLst>
          </p:cNvPr>
          <p:cNvSpPr/>
          <p:nvPr/>
        </p:nvSpPr>
        <p:spPr>
          <a:xfrm>
            <a:off x="7175500" y="477202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A869DDA2-2E4F-F8BD-41BB-1F5DE9677D38}"/>
              </a:ext>
            </a:extLst>
          </p:cNvPr>
          <p:cNvSpPr/>
          <p:nvPr/>
        </p:nvSpPr>
        <p:spPr>
          <a:xfrm>
            <a:off x="7267848" y="5196237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19856C6-941D-7317-899F-8BE629ABFA51}"/>
              </a:ext>
            </a:extLst>
          </p:cNvPr>
          <p:cNvSpPr/>
          <p:nvPr/>
        </p:nvSpPr>
        <p:spPr>
          <a:xfrm>
            <a:off x="7480067" y="6973753"/>
            <a:ext cx="8382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9123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17212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/>
              <a:t> 서블릿 생성의 </a:t>
            </a:r>
            <a:r>
              <a:rPr lang="ko-KR" altLang="en-US" dirty="0"/>
              <a:t>마지막 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있음</a:t>
            </a:r>
            <a:r>
              <a:rPr lang="en-US" altLang="ko-KR" dirty="0"/>
              <a:t>. ‘Constructors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다음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/>
              <a:t>클릭하여  서블릿 생성을 </a:t>
            </a:r>
            <a:r>
              <a:rPr lang="ko-KR" altLang="en-US" dirty="0"/>
              <a:t>마무리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2828519"/>
            <a:ext cx="3608913" cy="373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65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76035" cy="291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53</a:t>
            </a:fld>
            <a:r>
              <a:rPr spc="-10"/>
              <a:t>/</a:t>
            </a:r>
            <a:endParaRPr spc="-1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A78457-B20A-CE0B-3E2E-43781D08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3" y="1888214"/>
            <a:ext cx="9067800" cy="55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9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89315" cy="291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551815" marR="31115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오른</a:t>
            </a:r>
            <a:r>
              <a:rPr sz="1600" dirty="0">
                <a:latin typeface="HY견고딕"/>
                <a:cs typeface="HY견고딕"/>
              </a:rPr>
              <a:t>쪽 </a:t>
            </a:r>
            <a:r>
              <a:rPr sz="1600" spc="-5" dirty="0">
                <a:latin typeface="HY견고딕"/>
                <a:cs typeface="HY견고딕"/>
              </a:rPr>
              <a:t>화면</a:t>
            </a:r>
            <a:r>
              <a:rPr sz="1600" dirty="0">
                <a:latin typeface="HY견고딕"/>
                <a:cs typeface="HY견고딕"/>
              </a:rPr>
              <a:t>을</a:t>
            </a:r>
            <a:r>
              <a:rPr sz="1600" spc="-5" dirty="0">
                <a:latin typeface="HY견고딕"/>
                <a:cs typeface="HY견고딕"/>
              </a:rPr>
              <a:t> 구현하</a:t>
            </a:r>
            <a:r>
              <a:rPr sz="1600" dirty="0">
                <a:latin typeface="HY견고딕"/>
                <a:cs typeface="HY견고딕"/>
              </a:rPr>
              <a:t>는</a:t>
            </a:r>
            <a:r>
              <a:rPr sz="1600" spc="-5" dirty="0">
                <a:latin typeface="HY견고딕"/>
                <a:cs typeface="HY견고딕"/>
              </a:rPr>
              <a:t> 서블</a:t>
            </a:r>
            <a:r>
              <a:rPr sz="1600" dirty="0">
                <a:latin typeface="HY견고딕"/>
                <a:cs typeface="HY견고딕"/>
              </a:rPr>
              <a:t>릿 </a:t>
            </a:r>
            <a:r>
              <a:rPr sz="1600" spc="-5" dirty="0">
                <a:latin typeface="HY견고딕"/>
                <a:cs typeface="HY견고딕"/>
              </a:rPr>
              <a:t>클래스</a:t>
            </a:r>
            <a:r>
              <a:rPr sz="1600" dirty="0">
                <a:latin typeface="HY견고딕"/>
                <a:cs typeface="HY견고딕"/>
              </a:rPr>
              <a:t>는</a:t>
            </a:r>
            <a:r>
              <a:rPr sz="1600" spc="-5" dirty="0">
                <a:latin typeface="HY견고딕"/>
                <a:cs typeface="HY견고딕"/>
              </a:rPr>
              <a:t> [예</a:t>
            </a:r>
            <a:r>
              <a:rPr sz="1600" dirty="0">
                <a:latin typeface="HY견고딕"/>
                <a:cs typeface="HY견고딕"/>
              </a:rPr>
              <a:t>제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2</a:t>
            </a:r>
            <a:r>
              <a:rPr sz="1600" spc="-5" dirty="0">
                <a:latin typeface="HY견고딕"/>
                <a:cs typeface="HY견고딕"/>
              </a:rPr>
              <a:t>-3]</a:t>
            </a:r>
            <a:r>
              <a:rPr sz="1600" dirty="0">
                <a:latin typeface="HY견고딕"/>
                <a:cs typeface="HY견고딕"/>
              </a:rPr>
              <a:t>을 </a:t>
            </a:r>
            <a:r>
              <a:rPr sz="1600" spc="-5" dirty="0">
                <a:latin typeface="HY견고딕"/>
                <a:cs typeface="HY견고딕"/>
              </a:rPr>
              <a:t>통</a:t>
            </a:r>
            <a:r>
              <a:rPr sz="1600" dirty="0">
                <a:latin typeface="HY견고딕"/>
                <a:cs typeface="HY견고딕"/>
              </a:rPr>
              <a:t>해 </a:t>
            </a:r>
            <a:r>
              <a:rPr sz="1600" spc="-5" dirty="0">
                <a:latin typeface="HY견고딕"/>
                <a:cs typeface="HY견고딕"/>
              </a:rPr>
              <a:t>입력</a:t>
            </a:r>
            <a:r>
              <a:rPr sz="1600" dirty="0">
                <a:latin typeface="HY견고딕"/>
                <a:cs typeface="HY견고딕"/>
              </a:rPr>
              <a:t>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두 수를 </a:t>
            </a:r>
            <a:r>
              <a:rPr sz="1600" spc="-5" dirty="0">
                <a:latin typeface="HY견고딕"/>
                <a:cs typeface="HY견고딕"/>
              </a:rPr>
              <a:t>받아</a:t>
            </a:r>
            <a:r>
              <a:rPr sz="1600" dirty="0">
                <a:latin typeface="HY견고딕"/>
                <a:cs typeface="HY견고딕"/>
              </a:rPr>
              <a:t>서 합 을 계산한 후 </a:t>
            </a:r>
            <a:r>
              <a:rPr sz="1600" b="1" dirty="0">
                <a:latin typeface="Times New Roman"/>
                <a:cs typeface="Times New Roman"/>
              </a:rPr>
              <a:t>HTML</a:t>
            </a:r>
            <a:r>
              <a:rPr sz="1600" b="1" spc="-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문서로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출력해야 한다.</a:t>
            </a:r>
            <a:endParaRPr sz="1600">
              <a:latin typeface="HY견고딕"/>
              <a:cs typeface="HY견고딕"/>
            </a:endParaRPr>
          </a:p>
          <a:p>
            <a:pPr marL="551815" marR="5080" indent="-183515">
              <a:lnSpc>
                <a:spcPct val="150000"/>
              </a:lnSpc>
              <a:spcBef>
                <a:spcPts val="42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dirty="0">
                <a:latin typeface="Times New Roman"/>
                <a:cs typeface="Times New Roman"/>
              </a:rPr>
              <a:t>FOR</a:t>
            </a:r>
            <a:r>
              <a:rPr sz="1600" b="1" spc="-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HY견고딕"/>
                <a:cs typeface="HY견고딕"/>
              </a:rPr>
              <a:t>&gt; 엘리먼트를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통해 입력된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데이터는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doGet, doPost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첫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번째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파라미터 인 </a:t>
            </a:r>
            <a:r>
              <a:rPr sz="1600" b="1" dirty="0">
                <a:latin typeface="Times New Roman"/>
                <a:cs typeface="Times New Roman"/>
              </a:rPr>
              <a:t>HttpServletRequest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타입의 파라미터에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대해 </a:t>
            </a:r>
            <a:r>
              <a:rPr sz="1600" b="1" dirty="0">
                <a:latin typeface="Times New Roman"/>
                <a:cs typeface="Times New Roman"/>
              </a:rPr>
              <a:t>getParameter</a:t>
            </a:r>
            <a:r>
              <a:rPr sz="1600" b="1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메서드를 호출해서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가져올 수 있다.</a:t>
            </a:r>
            <a:endParaRPr sz="1600">
              <a:latin typeface="HY견고딕"/>
              <a:cs typeface="HY견고딕"/>
            </a:endParaRPr>
          </a:p>
          <a:p>
            <a:pPr marL="822325" marR="29209" indent="-182880">
              <a:lnSpc>
                <a:spcPct val="150000"/>
              </a:lnSpc>
              <a:spcBef>
                <a:spcPts val="685"/>
              </a:spcBef>
            </a:pPr>
            <a:r>
              <a:rPr sz="1400" spc="-10" dirty="0">
                <a:solidFill>
                  <a:srgbClr val="ADB9AD"/>
                </a:solidFill>
                <a:latin typeface="바탕"/>
                <a:cs typeface="바탕"/>
              </a:rPr>
              <a:t>• </a:t>
            </a:r>
            <a:r>
              <a:rPr sz="1400" spc="-20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각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0" dirty="0">
                <a:latin typeface="HY견고딕"/>
                <a:cs typeface="HY견고딕"/>
              </a:rPr>
              <a:t>&lt;</a:t>
            </a:r>
            <a:r>
              <a:rPr sz="1400" b="1" spc="-15" dirty="0">
                <a:latin typeface="Times New Roman"/>
                <a:cs typeface="Times New Roman"/>
              </a:rPr>
              <a:t>INPUT</a:t>
            </a:r>
            <a:r>
              <a:rPr sz="1400" spc="-10" dirty="0">
                <a:latin typeface="HY견고딕"/>
                <a:cs typeface="HY견고딕"/>
              </a:rPr>
              <a:t>&gt;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서브엘리먼트를</a:t>
            </a:r>
            <a:r>
              <a:rPr sz="1400" spc="1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통해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입력된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데이터를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가져오기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위해서는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다음과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같은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메서드를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호 출해야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한다.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75039" y="47594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4039" y="47594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49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9299" y="4824281"/>
            <a:ext cx="5367020" cy="1274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String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str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num</a:t>
            </a:r>
            <a:r>
              <a:rPr sz="1100" b="1" spc="-10">
                <a:latin typeface="Times New Roman"/>
                <a:cs typeface="Times New Roman"/>
              </a:rPr>
              <a:t>1</a:t>
            </a:r>
            <a:r>
              <a:rPr sz="1100" b="1" spc="5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14249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latin typeface="휴먼매직체"/>
                <a:cs typeface="휴먼매직체"/>
              </a:rPr>
              <a:t>&lt;INPUT&gt;</a:t>
            </a:r>
            <a:r>
              <a:rPr sz="1200" spc="-1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엘리먼트의 </a:t>
            </a:r>
            <a:r>
              <a:rPr sz="1200" spc="-5" dirty="0">
                <a:latin typeface="휴먼매직체"/>
                <a:cs typeface="휴먼매직체"/>
              </a:rPr>
              <a:t>N</a:t>
            </a:r>
            <a:r>
              <a:rPr sz="1200" dirty="0">
                <a:latin typeface="휴먼매직체"/>
                <a:cs typeface="휴먼매직체"/>
              </a:rPr>
              <a:t>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ADB9AD"/>
                </a:solidFill>
                <a:latin typeface="바탕"/>
                <a:cs typeface="바탕"/>
              </a:rPr>
              <a:t>• </a:t>
            </a:r>
            <a:r>
              <a:rPr sz="1400" spc="-20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이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메서드가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리턴하는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값은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수치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타입이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아니라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문자열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타입이다.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11" name="object 11"/>
          <p:cNvSpPr/>
          <p:nvPr/>
        </p:nvSpPr>
        <p:spPr>
          <a:xfrm>
            <a:off x="2365895" y="4768596"/>
            <a:ext cx="3448050" cy="0"/>
          </a:xfrm>
          <a:custGeom>
            <a:avLst/>
            <a:gdLst/>
            <a:ahLst/>
            <a:cxnLst/>
            <a:rect l="l" t="t" r="r" b="b"/>
            <a:pathLst>
              <a:path w="3448050">
                <a:moveTo>
                  <a:pt x="0" y="0"/>
                </a:moveTo>
                <a:lnTo>
                  <a:pt x="3448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5895" y="5073396"/>
            <a:ext cx="3448050" cy="0"/>
          </a:xfrm>
          <a:custGeom>
            <a:avLst/>
            <a:gdLst/>
            <a:ahLst/>
            <a:cxnLst/>
            <a:rect l="l" t="t" r="r" b="b"/>
            <a:pathLst>
              <a:path w="3448050">
                <a:moveTo>
                  <a:pt x="0" y="0"/>
                </a:moveTo>
                <a:lnTo>
                  <a:pt x="3448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5943" y="4981955"/>
            <a:ext cx="100330" cy="245110"/>
          </a:xfrm>
          <a:custGeom>
            <a:avLst/>
            <a:gdLst/>
            <a:ahLst/>
            <a:cxnLst/>
            <a:rect l="l" t="t" r="r" b="b"/>
            <a:pathLst>
              <a:path w="100329" h="245110">
                <a:moveTo>
                  <a:pt x="99822" y="86867"/>
                </a:moveTo>
                <a:lnTo>
                  <a:pt x="98298" y="84581"/>
                </a:lnTo>
                <a:lnTo>
                  <a:pt x="52578" y="0"/>
                </a:lnTo>
                <a:lnTo>
                  <a:pt x="1524" y="81533"/>
                </a:lnTo>
                <a:lnTo>
                  <a:pt x="0" y="83819"/>
                </a:lnTo>
                <a:lnTo>
                  <a:pt x="762" y="86867"/>
                </a:lnTo>
                <a:lnTo>
                  <a:pt x="3048" y="87629"/>
                </a:lnTo>
                <a:lnTo>
                  <a:pt x="5334" y="89153"/>
                </a:lnTo>
                <a:lnTo>
                  <a:pt x="7620" y="88391"/>
                </a:lnTo>
                <a:lnTo>
                  <a:pt x="9144" y="86105"/>
                </a:lnTo>
                <a:lnTo>
                  <a:pt x="46671" y="26788"/>
                </a:lnTo>
                <a:lnTo>
                  <a:pt x="47244" y="9143"/>
                </a:lnTo>
                <a:lnTo>
                  <a:pt x="57150" y="9143"/>
                </a:lnTo>
                <a:lnTo>
                  <a:pt x="57150" y="28387"/>
                </a:lnTo>
                <a:lnTo>
                  <a:pt x="89916" y="89153"/>
                </a:lnTo>
                <a:lnTo>
                  <a:pt x="91440" y="91439"/>
                </a:lnTo>
                <a:lnTo>
                  <a:pt x="93726" y="92201"/>
                </a:lnTo>
                <a:lnTo>
                  <a:pt x="96774" y="90677"/>
                </a:lnTo>
                <a:lnTo>
                  <a:pt x="99060" y="89915"/>
                </a:lnTo>
                <a:lnTo>
                  <a:pt x="99822" y="86867"/>
                </a:lnTo>
                <a:close/>
              </a:path>
              <a:path w="100329" h="245110">
                <a:moveTo>
                  <a:pt x="56562" y="27298"/>
                </a:moveTo>
                <a:lnTo>
                  <a:pt x="51862" y="18582"/>
                </a:lnTo>
                <a:lnTo>
                  <a:pt x="46671" y="26788"/>
                </a:lnTo>
                <a:lnTo>
                  <a:pt x="39624" y="243839"/>
                </a:lnTo>
                <a:lnTo>
                  <a:pt x="49530" y="244601"/>
                </a:lnTo>
                <a:lnTo>
                  <a:pt x="56562" y="27298"/>
                </a:lnTo>
                <a:close/>
              </a:path>
              <a:path w="100329" h="245110">
                <a:moveTo>
                  <a:pt x="57150" y="9143"/>
                </a:moveTo>
                <a:lnTo>
                  <a:pt x="47244" y="9143"/>
                </a:lnTo>
                <a:lnTo>
                  <a:pt x="46671" y="26788"/>
                </a:lnTo>
                <a:lnTo>
                  <a:pt x="48006" y="24678"/>
                </a:lnTo>
                <a:lnTo>
                  <a:pt x="48006" y="11429"/>
                </a:lnTo>
                <a:lnTo>
                  <a:pt x="56388" y="11429"/>
                </a:lnTo>
                <a:lnTo>
                  <a:pt x="56388" y="26974"/>
                </a:lnTo>
                <a:lnTo>
                  <a:pt x="56562" y="27298"/>
                </a:lnTo>
                <a:lnTo>
                  <a:pt x="57150" y="9143"/>
                </a:lnTo>
                <a:close/>
              </a:path>
              <a:path w="100329" h="245110">
                <a:moveTo>
                  <a:pt x="56388" y="11429"/>
                </a:moveTo>
                <a:lnTo>
                  <a:pt x="48006" y="11429"/>
                </a:lnTo>
                <a:lnTo>
                  <a:pt x="51862" y="18582"/>
                </a:lnTo>
                <a:lnTo>
                  <a:pt x="56388" y="11429"/>
                </a:lnTo>
                <a:close/>
              </a:path>
              <a:path w="100329" h="245110">
                <a:moveTo>
                  <a:pt x="51862" y="18582"/>
                </a:moveTo>
                <a:lnTo>
                  <a:pt x="48006" y="11429"/>
                </a:lnTo>
                <a:lnTo>
                  <a:pt x="48006" y="24678"/>
                </a:lnTo>
                <a:lnTo>
                  <a:pt x="51862" y="18582"/>
                </a:lnTo>
                <a:close/>
              </a:path>
              <a:path w="100329" h="245110">
                <a:moveTo>
                  <a:pt x="56388" y="26974"/>
                </a:moveTo>
                <a:lnTo>
                  <a:pt x="56388" y="11429"/>
                </a:lnTo>
                <a:lnTo>
                  <a:pt x="51862" y="18582"/>
                </a:lnTo>
                <a:lnTo>
                  <a:pt x="56388" y="26974"/>
                </a:lnTo>
                <a:close/>
              </a:path>
              <a:path w="100329" h="245110">
                <a:moveTo>
                  <a:pt x="57150" y="28387"/>
                </a:moveTo>
                <a:lnTo>
                  <a:pt x="57150" y="9143"/>
                </a:lnTo>
                <a:lnTo>
                  <a:pt x="56562" y="27298"/>
                </a:lnTo>
                <a:lnTo>
                  <a:pt x="57150" y="283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326755" cy="146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덧셈을 하기 위해서는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문자열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데이터를 수치 타입으로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변환해야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</a:t>
            </a:r>
            <a:endParaRPr sz="1600">
              <a:latin typeface="HY견고딕"/>
              <a:cs typeface="HY견고딕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문자열을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</a:t>
            </a:r>
            <a:r>
              <a:rPr sz="1600" b="1" dirty="0">
                <a:latin typeface="Times New Roman"/>
                <a:cs typeface="Times New Roman"/>
              </a:rPr>
              <a:t>t</a:t>
            </a:r>
            <a:r>
              <a:rPr sz="1600" b="1" spc="1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타입으로 변환하기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위해서는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Integer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클래스의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parseInt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메서드를</a:t>
            </a:r>
            <a:r>
              <a:rPr sz="1600" dirty="0">
                <a:latin typeface="HY견고딕"/>
                <a:cs typeface="HY견고딕"/>
              </a:rPr>
              <a:t>, </a:t>
            </a:r>
            <a:r>
              <a:rPr sz="1600" b="1" spc="-5" dirty="0">
                <a:latin typeface="Times New Roman"/>
                <a:cs typeface="Times New Roman"/>
              </a:rPr>
              <a:t>double</a:t>
            </a:r>
            <a:endParaRPr sz="1600">
              <a:latin typeface="Times New Roman"/>
              <a:cs typeface="Times New Roman"/>
            </a:endParaRPr>
          </a:p>
          <a:p>
            <a:pPr marL="400050" algn="ctr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HY견고딕"/>
                <a:cs typeface="HY견고딕"/>
              </a:rPr>
              <a:t>타입으로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변환하기 위해서는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Doubl</a:t>
            </a:r>
            <a:r>
              <a:rPr sz="1600" b="1" dirty="0">
                <a:latin typeface="Times New Roman"/>
                <a:cs typeface="Times New Roman"/>
              </a:rPr>
              <a:t>e</a:t>
            </a:r>
            <a:r>
              <a:rPr sz="1600" b="1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클래스의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parseDouble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메서드를 이용하면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2832239" y="36164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1239" y="3616452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3095" y="3625596"/>
            <a:ext cx="3448050" cy="0"/>
          </a:xfrm>
          <a:custGeom>
            <a:avLst/>
            <a:gdLst/>
            <a:ahLst/>
            <a:cxnLst/>
            <a:rect l="l" t="t" r="r" b="b"/>
            <a:pathLst>
              <a:path w="3448050">
                <a:moveTo>
                  <a:pt x="0" y="0"/>
                </a:moveTo>
                <a:lnTo>
                  <a:pt x="3448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3095" y="3930396"/>
            <a:ext cx="3448050" cy="0"/>
          </a:xfrm>
          <a:custGeom>
            <a:avLst/>
            <a:gdLst/>
            <a:ahLst/>
            <a:cxnLst/>
            <a:rect l="l" t="t" r="r" b="b"/>
            <a:pathLst>
              <a:path w="3448050">
                <a:moveTo>
                  <a:pt x="0" y="0"/>
                </a:moveTo>
                <a:lnTo>
                  <a:pt x="34480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88391" y="3681281"/>
            <a:ext cx="224853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4355" indent="-54229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int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num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Integer.parseInt(str);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300">
              <a:latin typeface="Times New Roman"/>
              <a:cs typeface="Times New Roman"/>
            </a:endParaRPr>
          </a:p>
          <a:p>
            <a:pPr marL="554355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String</a:t>
            </a:r>
            <a:r>
              <a:rPr sz="1200" spc="-2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타입의 데이터를</a:t>
            </a:r>
            <a:endParaRPr sz="1200">
              <a:latin typeface="휴먼매직체"/>
              <a:cs typeface="휴먼매직체"/>
            </a:endParaRPr>
          </a:p>
          <a:p>
            <a:pPr marL="554355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int</a:t>
            </a:r>
            <a:r>
              <a:rPr sz="1200" spc="-1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타입으로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spc="-5" dirty="0">
                <a:latin typeface="휴먼매직체"/>
                <a:cs typeface="휴먼매직체"/>
              </a:rPr>
              <a:t>변</a:t>
            </a:r>
            <a:r>
              <a:rPr sz="1200" dirty="0">
                <a:latin typeface="휴먼매직체"/>
                <a:cs typeface="휴먼매직체"/>
              </a:rPr>
              <a:t>환하는 메서드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8209" y="3830573"/>
            <a:ext cx="131445" cy="369570"/>
          </a:xfrm>
          <a:custGeom>
            <a:avLst/>
            <a:gdLst/>
            <a:ahLst/>
            <a:cxnLst/>
            <a:rect l="l" t="t" r="r" b="b"/>
            <a:pathLst>
              <a:path w="131445" h="369570">
                <a:moveTo>
                  <a:pt x="96773" y="72390"/>
                </a:moveTo>
                <a:lnTo>
                  <a:pt x="96773" y="69342"/>
                </a:lnTo>
                <a:lnTo>
                  <a:pt x="94487" y="67818"/>
                </a:lnTo>
                <a:lnTo>
                  <a:pt x="25907" y="0"/>
                </a:lnTo>
                <a:lnTo>
                  <a:pt x="761" y="92964"/>
                </a:lnTo>
                <a:lnTo>
                  <a:pt x="0" y="96012"/>
                </a:lnTo>
                <a:lnTo>
                  <a:pt x="1523" y="98298"/>
                </a:lnTo>
                <a:lnTo>
                  <a:pt x="4571" y="99060"/>
                </a:lnTo>
                <a:lnTo>
                  <a:pt x="6857" y="99822"/>
                </a:lnTo>
                <a:lnTo>
                  <a:pt x="9905" y="98298"/>
                </a:lnTo>
                <a:lnTo>
                  <a:pt x="9905" y="96012"/>
                </a:lnTo>
                <a:lnTo>
                  <a:pt x="23621" y="44805"/>
                </a:lnTo>
                <a:lnTo>
                  <a:pt x="23621" y="10668"/>
                </a:lnTo>
                <a:lnTo>
                  <a:pt x="32765" y="8382"/>
                </a:lnTo>
                <a:lnTo>
                  <a:pt x="37254" y="24770"/>
                </a:lnTo>
                <a:lnTo>
                  <a:pt x="88391" y="74676"/>
                </a:lnTo>
                <a:lnTo>
                  <a:pt x="89915" y="76200"/>
                </a:lnTo>
                <a:lnTo>
                  <a:pt x="92963" y="76200"/>
                </a:lnTo>
                <a:lnTo>
                  <a:pt x="96773" y="72390"/>
                </a:lnTo>
                <a:close/>
              </a:path>
              <a:path w="131445" h="369570">
                <a:moveTo>
                  <a:pt x="37254" y="24770"/>
                </a:moveTo>
                <a:lnTo>
                  <a:pt x="32765" y="8382"/>
                </a:lnTo>
                <a:lnTo>
                  <a:pt x="23621" y="10668"/>
                </a:lnTo>
                <a:lnTo>
                  <a:pt x="25145" y="16275"/>
                </a:lnTo>
                <a:lnTo>
                  <a:pt x="25145" y="12954"/>
                </a:lnTo>
                <a:lnTo>
                  <a:pt x="32765" y="10668"/>
                </a:lnTo>
                <a:lnTo>
                  <a:pt x="32765" y="20390"/>
                </a:lnTo>
                <a:lnTo>
                  <a:pt x="37254" y="24770"/>
                </a:lnTo>
                <a:close/>
              </a:path>
              <a:path w="131445" h="369570">
                <a:moveTo>
                  <a:pt x="28227" y="27613"/>
                </a:moveTo>
                <a:lnTo>
                  <a:pt x="23621" y="10668"/>
                </a:lnTo>
                <a:lnTo>
                  <a:pt x="23621" y="44805"/>
                </a:lnTo>
                <a:lnTo>
                  <a:pt x="28227" y="27613"/>
                </a:lnTo>
                <a:close/>
              </a:path>
              <a:path w="131445" h="369570">
                <a:moveTo>
                  <a:pt x="32765" y="10668"/>
                </a:moveTo>
                <a:lnTo>
                  <a:pt x="25145" y="12954"/>
                </a:lnTo>
                <a:lnTo>
                  <a:pt x="30701" y="18375"/>
                </a:lnTo>
                <a:lnTo>
                  <a:pt x="32765" y="10668"/>
                </a:lnTo>
                <a:close/>
              </a:path>
              <a:path w="131445" h="369570">
                <a:moveTo>
                  <a:pt x="30701" y="18375"/>
                </a:moveTo>
                <a:lnTo>
                  <a:pt x="25145" y="12954"/>
                </a:lnTo>
                <a:lnTo>
                  <a:pt x="25145" y="16275"/>
                </a:lnTo>
                <a:lnTo>
                  <a:pt x="28227" y="27613"/>
                </a:lnTo>
                <a:lnTo>
                  <a:pt x="30701" y="18375"/>
                </a:lnTo>
                <a:close/>
              </a:path>
              <a:path w="131445" h="369570">
                <a:moveTo>
                  <a:pt x="131063" y="367284"/>
                </a:moveTo>
                <a:lnTo>
                  <a:pt x="37254" y="24770"/>
                </a:lnTo>
                <a:lnTo>
                  <a:pt x="30701" y="18375"/>
                </a:lnTo>
                <a:lnTo>
                  <a:pt x="28227" y="27613"/>
                </a:lnTo>
                <a:lnTo>
                  <a:pt x="121157" y="369570"/>
                </a:lnTo>
                <a:lnTo>
                  <a:pt x="131063" y="367284"/>
                </a:lnTo>
                <a:close/>
              </a:path>
              <a:path w="131445" h="369570">
                <a:moveTo>
                  <a:pt x="32765" y="20390"/>
                </a:moveTo>
                <a:lnTo>
                  <a:pt x="32765" y="10668"/>
                </a:lnTo>
                <a:lnTo>
                  <a:pt x="30701" y="18375"/>
                </a:lnTo>
                <a:lnTo>
                  <a:pt x="32765" y="203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55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7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000" spc="-20" dirty="0">
                <a:latin typeface="HY견고딕"/>
                <a:cs typeface="HY견고딕"/>
              </a:rPr>
              <a:t>입력 화면인 </a:t>
            </a:r>
            <a:r>
              <a:rPr lang="en-US" altLang="ko-KR" sz="2000" spc="-20" dirty="0">
                <a:latin typeface="HY견고딕"/>
                <a:cs typeface="HY견고딕"/>
              </a:rPr>
              <a:t>adderInput.html </a:t>
            </a:r>
            <a:r>
              <a:rPr lang="ko-KR" altLang="en-US" sz="2000" spc="-20" dirty="0">
                <a:latin typeface="HY견고딕"/>
                <a:cs typeface="HY견고딕"/>
              </a:rPr>
              <a:t>을 실행한다 </a:t>
            </a:r>
            <a:endParaRPr sz="2000" dirty="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 dirty="0"/>
              <a:t>프로그램 실행</a:t>
            </a:r>
            <a:endParaRPr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56</a:t>
            </a:fld>
            <a:r>
              <a:rPr spc="-10"/>
              <a:t>/</a:t>
            </a:r>
            <a:endParaRPr spc="-1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682C84-6896-060D-1D7D-8274F54B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3" y="1895509"/>
            <a:ext cx="4899537" cy="4467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E259D2-1F68-1F9B-470F-5112B1066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2264240"/>
            <a:ext cx="3681413" cy="4606391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2CDC7705-02D9-7390-3933-C05A09E11029}"/>
              </a:ext>
            </a:extLst>
          </p:cNvPr>
          <p:cNvSpPr/>
          <p:nvPr/>
        </p:nvSpPr>
        <p:spPr>
          <a:xfrm>
            <a:off x="827087" y="4010025"/>
            <a:ext cx="1177981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453A37B2-ECBB-2D01-73EF-C3E54045DEC8}"/>
              </a:ext>
            </a:extLst>
          </p:cNvPr>
          <p:cNvSpPr/>
          <p:nvPr/>
        </p:nvSpPr>
        <p:spPr>
          <a:xfrm>
            <a:off x="774700" y="3629384"/>
            <a:ext cx="1177981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BD3D1D67-607D-47E3-76CC-DEE03C469995}"/>
              </a:ext>
            </a:extLst>
          </p:cNvPr>
          <p:cNvSpPr/>
          <p:nvPr/>
        </p:nvSpPr>
        <p:spPr>
          <a:xfrm>
            <a:off x="491658" y="3262849"/>
            <a:ext cx="1177981" cy="289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B2CE07C4-A420-209E-0DD4-E1677FD0D12F}"/>
              </a:ext>
            </a:extLst>
          </p:cNvPr>
          <p:cNvSpPr/>
          <p:nvPr/>
        </p:nvSpPr>
        <p:spPr>
          <a:xfrm>
            <a:off x="1612900" y="5966050"/>
            <a:ext cx="3810000" cy="289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9F245AA-EBD6-13DA-B505-906B955A58DD}"/>
              </a:ext>
            </a:extLst>
          </p:cNvPr>
          <p:cNvSpPr/>
          <p:nvPr/>
        </p:nvSpPr>
        <p:spPr>
          <a:xfrm>
            <a:off x="6167570" y="4238625"/>
            <a:ext cx="3810000" cy="289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761E2635-968D-2F89-AFE7-ED7CF114438F}"/>
              </a:ext>
            </a:extLst>
          </p:cNvPr>
          <p:cNvSpPr/>
          <p:nvPr/>
        </p:nvSpPr>
        <p:spPr>
          <a:xfrm>
            <a:off x="8394700" y="6534032"/>
            <a:ext cx="762000" cy="289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4203798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539230" cy="648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서블릿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클래스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두 수의 합을 구하는 웹 애플리케이션의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실행 방법은 다음과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같다.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1</a:t>
            </a:r>
            <a:endParaRPr b="1" dirty="0"/>
          </a:p>
        </p:txBody>
      </p:sp>
      <p:sp>
        <p:nvSpPr>
          <p:cNvPr id="8" name="object 8"/>
          <p:cNvSpPr/>
          <p:nvPr/>
        </p:nvSpPr>
        <p:spPr>
          <a:xfrm>
            <a:off x="1689239" y="2253995"/>
            <a:ext cx="4038600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239" y="4235196"/>
            <a:ext cx="4038600" cy="144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7623" y="3845052"/>
            <a:ext cx="714375" cy="248920"/>
          </a:xfrm>
          <a:custGeom>
            <a:avLst/>
            <a:gdLst/>
            <a:ahLst/>
            <a:cxnLst/>
            <a:rect l="l" t="t" r="r" b="b"/>
            <a:pathLst>
              <a:path w="714375" h="248920">
                <a:moveTo>
                  <a:pt x="204215" y="114299"/>
                </a:moveTo>
                <a:lnTo>
                  <a:pt x="0" y="114300"/>
                </a:lnTo>
                <a:lnTo>
                  <a:pt x="51815" y="133786"/>
                </a:lnTo>
                <a:lnTo>
                  <a:pt x="51816" y="133350"/>
                </a:lnTo>
                <a:lnTo>
                  <a:pt x="55626" y="115062"/>
                </a:lnTo>
                <a:lnTo>
                  <a:pt x="104393" y="133350"/>
                </a:lnTo>
                <a:lnTo>
                  <a:pt x="195072" y="133350"/>
                </a:lnTo>
                <a:lnTo>
                  <a:pt x="195072" y="123443"/>
                </a:lnTo>
                <a:lnTo>
                  <a:pt x="204215" y="114299"/>
                </a:lnTo>
                <a:close/>
              </a:path>
              <a:path w="714375" h="248920">
                <a:moveTo>
                  <a:pt x="104393" y="133350"/>
                </a:moveTo>
                <a:lnTo>
                  <a:pt x="55626" y="115062"/>
                </a:lnTo>
                <a:lnTo>
                  <a:pt x="51816" y="133350"/>
                </a:lnTo>
                <a:lnTo>
                  <a:pt x="104393" y="133350"/>
                </a:lnTo>
                <a:close/>
              </a:path>
              <a:path w="714375" h="248920">
                <a:moveTo>
                  <a:pt x="356997" y="228076"/>
                </a:moveTo>
                <a:lnTo>
                  <a:pt x="104393" y="133350"/>
                </a:lnTo>
                <a:lnTo>
                  <a:pt x="51816" y="133350"/>
                </a:lnTo>
                <a:lnTo>
                  <a:pt x="51815" y="133786"/>
                </a:lnTo>
                <a:lnTo>
                  <a:pt x="353568" y="247265"/>
                </a:lnTo>
                <a:lnTo>
                  <a:pt x="353568" y="229361"/>
                </a:lnTo>
                <a:lnTo>
                  <a:pt x="356997" y="228076"/>
                </a:lnTo>
                <a:close/>
              </a:path>
              <a:path w="714375" h="248920">
                <a:moveTo>
                  <a:pt x="518922" y="114299"/>
                </a:moveTo>
                <a:lnTo>
                  <a:pt x="518922" y="0"/>
                </a:lnTo>
                <a:lnTo>
                  <a:pt x="195072" y="0"/>
                </a:lnTo>
                <a:lnTo>
                  <a:pt x="195072" y="114299"/>
                </a:lnTo>
                <a:lnTo>
                  <a:pt x="204215" y="114299"/>
                </a:lnTo>
                <a:lnTo>
                  <a:pt x="204215" y="19049"/>
                </a:lnTo>
                <a:lnTo>
                  <a:pt x="214122" y="9143"/>
                </a:lnTo>
                <a:lnTo>
                  <a:pt x="214122" y="19049"/>
                </a:lnTo>
                <a:lnTo>
                  <a:pt x="499872" y="19049"/>
                </a:lnTo>
                <a:lnTo>
                  <a:pt x="499872" y="9143"/>
                </a:lnTo>
                <a:lnTo>
                  <a:pt x="509016" y="19049"/>
                </a:lnTo>
                <a:lnTo>
                  <a:pt x="509016" y="114299"/>
                </a:lnTo>
                <a:lnTo>
                  <a:pt x="518922" y="114299"/>
                </a:lnTo>
                <a:close/>
              </a:path>
              <a:path w="714375" h="248920">
                <a:moveTo>
                  <a:pt x="214122" y="133349"/>
                </a:moveTo>
                <a:lnTo>
                  <a:pt x="214122" y="19049"/>
                </a:lnTo>
                <a:lnTo>
                  <a:pt x="204215" y="19049"/>
                </a:lnTo>
                <a:lnTo>
                  <a:pt x="204215" y="114299"/>
                </a:lnTo>
                <a:lnTo>
                  <a:pt x="195072" y="123443"/>
                </a:lnTo>
                <a:lnTo>
                  <a:pt x="195072" y="133350"/>
                </a:lnTo>
                <a:lnTo>
                  <a:pt x="214122" y="133349"/>
                </a:lnTo>
                <a:close/>
              </a:path>
              <a:path w="714375" h="248920">
                <a:moveTo>
                  <a:pt x="214122" y="19049"/>
                </a:moveTo>
                <a:lnTo>
                  <a:pt x="214122" y="9143"/>
                </a:lnTo>
                <a:lnTo>
                  <a:pt x="204215" y="19049"/>
                </a:lnTo>
                <a:lnTo>
                  <a:pt x="214122" y="19049"/>
                </a:lnTo>
                <a:close/>
              </a:path>
              <a:path w="714375" h="248920">
                <a:moveTo>
                  <a:pt x="360426" y="229361"/>
                </a:moveTo>
                <a:lnTo>
                  <a:pt x="356997" y="228076"/>
                </a:lnTo>
                <a:lnTo>
                  <a:pt x="353568" y="229361"/>
                </a:lnTo>
                <a:lnTo>
                  <a:pt x="360426" y="229361"/>
                </a:lnTo>
                <a:close/>
              </a:path>
              <a:path w="714375" h="248920">
                <a:moveTo>
                  <a:pt x="360426" y="246982"/>
                </a:moveTo>
                <a:lnTo>
                  <a:pt x="360426" y="229361"/>
                </a:lnTo>
                <a:lnTo>
                  <a:pt x="353568" y="229361"/>
                </a:lnTo>
                <a:lnTo>
                  <a:pt x="353568" y="247265"/>
                </a:lnTo>
                <a:lnTo>
                  <a:pt x="356616" y="248411"/>
                </a:lnTo>
                <a:lnTo>
                  <a:pt x="360426" y="246982"/>
                </a:lnTo>
                <a:close/>
              </a:path>
              <a:path w="714375" h="248920">
                <a:moveTo>
                  <a:pt x="661416" y="134030"/>
                </a:moveTo>
                <a:lnTo>
                  <a:pt x="661416" y="133349"/>
                </a:lnTo>
                <a:lnTo>
                  <a:pt x="609600" y="133349"/>
                </a:lnTo>
                <a:lnTo>
                  <a:pt x="356997" y="228076"/>
                </a:lnTo>
                <a:lnTo>
                  <a:pt x="360426" y="229361"/>
                </a:lnTo>
                <a:lnTo>
                  <a:pt x="360426" y="246982"/>
                </a:lnTo>
                <a:lnTo>
                  <a:pt x="661416" y="134030"/>
                </a:lnTo>
                <a:close/>
              </a:path>
              <a:path w="714375" h="248920">
                <a:moveTo>
                  <a:pt x="509016" y="19049"/>
                </a:moveTo>
                <a:lnTo>
                  <a:pt x="499872" y="9143"/>
                </a:lnTo>
                <a:lnTo>
                  <a:pt x="499872" y="19049"/>
                </a:lnTo>
                <a:lnTo>
                  <a:pt x="509016" y="19049"/>
                </a:lnTo>
                <a:close/>
              </a:path>
              <a:path w="714375" h="248920">
                <a:moveTo>
                  <a:pt x="518922" y="133349"/>
                </a:moveTo>
                <a:lnTo>
                  <a:pt x="518922" y="123443"/>
                </a:lnTo>
                <a:lnTo>
                  <a:pt x="509016" y="114299"/>
                </a:lnTo>
                <a:lnTo>
                  <a:pt x="509016" y="19049"/>
                </a:lnTo>
                <a:lnTo>
                  <a:pt x="499872" y="19049"/>
                </a:lnTo>
                <a:lnTo>
                  <a:pt x="499872" y="133349"/>
                </a:lnTo>
                <a:lnTo>
                  <a:pt x="518922" y="133349"/>
                </a:lnTo>
                <a:close/>
              </a:path>
              <a:path w="714375" h="248920">
                <a:moveTo>
                  <a:pt x="713994" y="114299"/>
                </a:moveTo>
                <a:lnTo>
                  <a:pt x="509016" y="114299"/>
                </a:lnTo>
                <a:lnTo>
                  <a:pt x="518922" y="123443"/>
                </a:lnTo>
                <a:lnTo>
                  <a:pt x="518922" y="133349"/>
                </a:lnTo>
                <a:lnTo>
                  <a:pt x="609600" y="133349"/>
                </a:lnTo>
                <a:lnTo>
                  <a:pt x="658368" y="115061"/>
                </a:lnTo>
                <a:lnTo>
                  <a:pt x="661416" y="133349"/>
                </a:lnTo>
                <a:lnTo>
                  <a:pt x="661416" y="134030"/>
                </a:lnTo>
                <a:lnTo>
                  <a:pt x="713994" y="114299"/>
                </a:lnTo>
                <a:close/>
              </a:path>
              <a:path w="714375" h="248920">
                <a:moveTo>
                  <a:pt x="661416" y="133349"/>
                </a:moveTo>
                <a:lnTo>
                  <a:pt x="658368" y="115061"/>
                </a:lnTo>
                <a:lnTo>
                  <a:pt x="609600" y="133349"/>
                </a:lnTo>
                <a:lnTo>
                  <a:pt x="661416" y="1333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63773" y="2879694"/>
            <a:ext cx="20726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①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[예제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2-3]의 </a:t>
            </a:r>
            <a:r>
              <a:rPr sz="1200" spc="-5" dirty="0">
                <a:latin typeface="휴먼매직체"/>
                <a:cs typeface="휴먼매직체"/>
              </a:rPr>
              <a:t>U</a:t>
            </a:r>
            <a:r>
              <a:rPr sz="1200" dirty="0">
                <a:latin typeface="휴먼매직체"/>
                <a:cs typeface="휴먼매직체"/>
              </a:rPr>
              <a:t>RL을 입력한다.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3773" y="3855055"/>
            <a:ext cx="237553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0555" marR="5080" indent="-61849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②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두 수를 입력하고 더하기 </a:t>
            </a:r>
            <a:r>
              <a:rPr sz="1200" spc="-5" dirty="0">
                <a:latin typeface="휴먼매직체"/>
                <a:cs typeface="휴먼매직체"/>
              </a:rPr>
              <a:t>버</a:t>
            </a:r>
            <a:r>
              <a:rPr sz="1200" dirty="0">
                <a:latin typeface="휴먼매직체"/>
                <a:cs typeface="휴먼매직체"/>
              </a:rPr>
              <a:t>튼을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누르면 결과 화면이 나온다.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84839" y="2510789"/>
            <a:ext cx="1601470" cy="453390"/>
          </a:xfrm>
          <a:custGeom>
            <a:avLst/>
            <a:gdLst/>
            <a:ahLst/>
            <a:cxnLst/>
            <a:rect l="l" t="t" r="r" b="b"/>
            <a:pathLst>
              <a:path w="1601470" h="453389">
                <a:moveTo>
                  <a:pt x="92202" y="5333"/>
                </a:moveTo>
                <a:lnTo>
                  <a:pt x="89153" y="761"/>
                </a:lnTo>
                <a:lnTo>
                  <a:pt x="86868" y="0"/>
                </a:lnTo>
                <a:lnTo>
                  <a:pt x="84581" y="761"/>
                </a:lnTo>
                <a:lnTo>
                  <a:pt x="0" y="48005"/>
                </a:lnTo>
                <a:lnTo>
                  <a:pt x="9906" y="54004"/>
                </a:lnTo>
                <a:lnTo>
                  <a:pt x="9906" y="43433"/>
                </a:lnTo>
                <a:lnTo>
                  <a:pt x="27662" y="43846"/>
                </a:lnTo>
                <a:lnTo>
                  <a:pt x="89153" y="9143"/>
                </a:lnTo>
                <a:lnTo>
                  <a:pt x="91440" y="8381"/>
                </a:lnTo>
                <a:lnTo>
                  <a:pt x="92202" y="5333"/>
                </a:lnTo>
                <a:close/>
              </a:path>
              <a:path w="1601470" h="453389">
                <a:moveTo>
                  <a:pt x="27662" y="43846"/>
                </a:moveTo>
                <a:lnTo>
                  <a:pt x="9906" y="43433"/>
                </a:lnTo>
                <a:lnTo>
                  <a:pt x="9906" y="53339"/>
                </a:lnTo>
                <a:lnTo>
                  <a:pt x="12191" y="53366"/>
                </a:lnTo>
                <a:lnTo>
                  <a:pt x="12191" y="44195"/>
                </a:lnTo>
                <a:lnTo>
                  <a:pt x="19353" y="48536"/>
                </a:lnTo>
                <a:lnTo>
                  <a:pt x="27662" y="43846"/>
                </a:lnTo>
                <a:close/>
              </a:path>
              <a:path w="1601470" h="453389">
                <a:moveTo>
                  <a:pt x="90678" y="94487"/>
                </a:moveTo>
                <a:lnTo>
                  <a:pt x="27662" y="53572"/>
                </a:lnTo>
                <a:lnTo>
                  <a:pt x="9906" y="53339"/>
                </a:lnTo>
                <a:lnTo>
                  <a:pt x="9906" y="54004"/>
                </a:lnTo>
                <a:lnTo>
                  <a:pt x="83058" y="98297"/>
                </a:lnTo>
                <a:lnTo>
                  <a:pt x="85343" y="99821"/>
                </a:lnTo>
                <a:lnTo>
                  <a:pt x="88391" y="99059"/>
                </a:lnTo>
                <a:lnTo>
                  <a:pt x="89153" y="96773"/>
                </a:lnTo>
                <a:lnTo>
                  <a:pt x="90678" y="94487"/>
                </a:lnTo>
                <a:close/>
              </a:path>
              <a:path w="1601470" h="453389">
                <a:moveTo>
                  <a:pt x="19353" y="48536"/>
                </a:moveTo>
                <a:lnTo>
                  <a:pt x="12191" y="44195"/>
                </a:lnTo>
                <a:lnTo>
                  <a:pt x="12191" y="52577"/>
                </a:lnTo>
                <a:lnTo>
                  <a:pt x="19353" y="48536"/>
                </a:lnTo>
                <a:close/>
              </a:path>
              <a:path w="1601470" h="453389">
                <a:moveTo>
                  <a:pt x="27619" y="53545"/>
                </a:moveTo>
                <a:lnTo>
                  <a:pt x="19353" y="48536"/>
                </a:lnTo>
                <a:lnTo>
                  <a:pt x="12191" y="52577"/>
                </a:lnTo>
                <a:lnTo>
                  <a:pt x="12191" y="53366"/>
                </a:lnTo>
                <a:lnTo>
                  <a:pt x="27619" y="53545"/>
                </a:lnTo>
                <a:close/>
              </a:path>
              <a:path w="1601470" h="453389">
                <a:moveTo>
                  <a:pt x="1600962" y="443483"/>
                </a:moveTo>
                <a:lnTo>
                  <a:pt x="1525524" y="442721"/>
                </a:lnTo>
                <a:lnTo>
                  <a:pt x="1470379" y="440148"/>
                </a:lnTo>
                <a:lnTo>
                  <a:pt x="1403532" y="435448"/>
                </a:lnTo>
                <a:lnTo>
                  <a:pt x="1328097" y="428293"/>
                </a:lnTo>
                <a:lnTo>
                  <a:pt x="1288134" y="423692"/>
                </a:lnTo>
                <a:lnTo>
                  <a:pt x="1247193" y="418355"/>
                </a:lnTo>
                <a:lnTo>
                  <a:pt x="1205664" y="412241"/>
                </a:lnTo>
                <a:lnTo>
                  <a:pt x="1163935" y="405307"/>
                </a:lnTo>
                <a:lnTo>
                  <a:pt x="1122398" y="397515"/>
                </a:lnTo>
                <a:lnTo>
                  <a:pt x="1081441" y="388821"/>
                </a:lnTo>
                <a:lnTo>
                  <a:pt x="1041455" y="379187"/>
                </a:lnTo>
                <a:lnTo>
                  <a:pt x="1002828" y="368569"/>
                </a:lnTo>
                <a:lnTo>
                  <a:pt x="965950" y="356929"/>
                </a:lnTo>
                <a:lnTo>
                  <a:pt x="899001" y="330413"/>
                </a:lnTo>
                <a:lnTo>
                  <a:pt x="843723" y="299312"/>
                </a:lnTo>
                <a:lnTo>
                  <a:pt x="814578" y="273557"/>
                </a:lnTo>
                <a:lnTo>
                  <a:pt x="814578" y="274319"/>
                </a:lnTo>
                <a:lnTo>
                  <a:pt x="809244" y="264413"/>
                </a:lnTo>
                <a:lnTo>
                  <a:pt x="809244" y="265175"/>
                </a:lnTo>
                <a:lnTo>
                  <a:pt x="806196" y="256031"/>
                </a:lnTo>
                <a:lnTo>
                  <a:pt x="806196" y="257555"/>
                </a:lnTo>
                <a:lnTo>
                  <a:pt x="805434" y="247649"/>
                </a:lnTo>
                <a:lnTo>
                  <a:pt x="803910" y="238505"/>
                </a:lnTo>
                <a:lnTo>
                  <a:pt x="803910" y="237743"/>
                </a:lnTo>
                <a:lnTo>
                  <a:pt x="800100" y="227837"/>
                </a:lnTo>
                <a:lnTo>
                  <a:pt x="800100" y="227075"/>
                </a:lnTo>
                <a:lnTo>
                  <a:pt x="772936" y="195995"/>
                </a:lnTo>
                <a:lnTo>
                  <a:pt x="739890" y="174109"/>
                </a:lnTo>
                <a:lnTo>
                  <a:pt x="702017" y="155317"/>
                </a:lnTo>
                <a:lnTo>
                  <a:pt x="664103" y="140060"/>
                </a:lnTo>
                <a:lnTo>
                  <a:pt x="605790" y="121157"/>
                </a:lnTo>
                <a:lnTo>
                  <a:pt x="558400" y="108096"/>
                </a:lnTo>
                <a:lnTo>
                  <a:pt x="516460" y="97988"/>
                </a:lnTo>
                <a:lnTo>
                  <a:pt x="473956" y="88880"/>
                </a:lnTo>
                <a:lnTo>
                  <a:pt x="431016" y="80727"/>
                </a:lnTo>
                <a:lnTo>
                  <a:pt x="387768" y="73486"/>
                </a:lnTo>
                <a:lnTo>
                  <a:pt x="344341" y="67113"/>
                </a:lnTo>
                <a:lnTo>
                  <a:pt x="300861" y="61564"/>
                </a:lnTo>
                <a:lnTo>
                  <a:pt x="257456" y="56796"/>
                </a:lnTo>
                <a:lnTo>
                  <a:pt x="214255" y="52766"/>
                </a:lnTo>
                <a:lnTo>
                  <a:pt x="171385" y="49428"/>
                </a:lnTo>
                <a:lnTo>
                  <a:pt x="75437" y="44957"/>
                </a:lnTo>
                <a:lnTo>
                  <a:pt x="27662" y="43846"/>
                </a:lnTo>
                <a:lnTo>
                  <a:pt x="19353" y="48536"/>
                </a:lnTo>
                <a:lnTo>
                  <a:pt x="27619" y="53545"/>
                </a:lnTo>
                <a:lnTo>
                  <a:pt x="75437" y="54101"/>
                </a:lnTo>
                <a:lnTo>
                  <a:pt x="101148" y="55074"/>
                </a:lnTo>
                <a:lnTo>
                  <a:pt x="162247" y="58597"/>
                </a:lnTo>
                <a:lnTo>
                  <a:pt x="233628" y="64478"/>
                </a:lnTo>
                <a:lnTo>
                  <a:pt x="272189" y="68396"/>
                </a:lnTo>
                <a:lnTo>
                  <a:pt x="312139" y="73017"/>
                </a:lnTo>
                <a:lnTo>
                  <a:pt x="353085" y="78377"/>
                </a:lnTo>
                <a:lnTo>
                  <a:pt x="394632" y="84515"/>
                </a:lnTo>
                <a:lnTo>
                  <a:pt x="436387" y="91468"/>
                </a:lnTo>
                <a:lnTo>
                  <a:pt x="477957" y="99274"/>
                </a:lnTo>
                <a:lnTo>
                  <a:pt x="518947" y="107971"/>
                </a:lnTo>
                <a:lnTo>
                  <a:pt x="558964" y="117595"/>
                </a:lnTo>
                <a:lnTo>
                  <a:pt x="597614" y="128186"/>
                </a:lnTo>
                <a:lnTo>
                  <a:pt x="634504" y="139780"/>
                </a:lnTo>
                <a:lnTo>
                  <a:pt x="701426" y="166129"/>
                </a:lnTo>
                <a:lnTo>
                  <a:pt x="756582" y="196945"/>
                </a:lnTo>
                <a:lnTo>
                  <a:pt x="786384" y="223265"/>
                </a:lnTo>
                <a:lnTo>
                  <a:pt x="786384" y="222503"/>
                </a:lnTo>
                <a:lnTo>
                  <a:pt x="791718" y="232409"/>
                </a:lnTo>
                <a:lnTo>
                  <a:pt x="791718" y="231647"/>
                </a:lnTo>
                <a:lnTo>
                  <a:pt x="794766" y="240791"/>
                </a:lnTo>
                <a:lnTo>
                  <a:pt x="794766" y="239267"/>
                </a:lnTo>
                <a:lnTo>
                  <a:pt x="795528" y="249173"/>
                </a:lnTo>
                <a:lnTo>
                  <a:pt x="797052" y="258317"/>
                </a:lnTo>
                <a:lnTo>
                  <a:pt x="797052" y="259079"/>
                </a:lnTo>
                <a:lnTo>
                  <a:pt x="800862" y="268985"/>
                </a:lnTo>
                <a:lnTo>
                  <a:pt x="800862" y="269747"/>
                </a:lnTo>
                <a:lnTo>
                  <a:pt x="828736" y="301204"/>
                </a:lnTo>
                <a:lnTo>
                  <a:pt x="861517" y="322983"/>
                </a:lnTo>
                <a:lnTo>
                  <a:pt x="898683" y="341434"/>
                </a:lnTo>
                <a:lnTo>
                  <a:pt x="936198" y="356481"/>
                </a:lnTo>
                <a:lnTo>
                  <a:pt x="995172" y="375665"/>
                </a:lnTo>
                <a:lnTo>
                  <a:pt x="1042600" y="388668"/>
                </a:lnTo>
                <a:lnTo>
                  <a:pt x="1084586" y="398694"/>
                </a:lnTo>
                <a:lnTo>
                  <a:pt x="1127098" y="407764"/>
                </a:lnTo>
                <a:lnTo>
                  <a:pt x="1170020" y="415914"/>
                </a:lnTo>
                <a:lnTo>
                  <a:pt x="1213232" y="423176"/>
                </a:lnTo>
                <a:lnTo>
                  <a:pt x="1256618" y="429587"/>
                </a:lnTo>
                <a:lnTo>
                  <a:pt x="1300060" y="435180"/>
                </a:lnTo>
                <a:lnTo>
                  <a:pt x="1343441" y="439991"/>
                </a:lnTo>
                <a:lnTo>
                  <a:pt x="1386641" y="444053"/>
                </a:lnTo>
                <a:lnTo>
                  <a:pt x="1429544" y="447401"/>
                </a:lnTo>
                <a:lnTo>
                  <a:pt x="1525524" y="451865"/>
                </a:lnTo>
                <a:lnTo>
                  <a:pt x="1600200" y="453389"/>
                </a:lnTo>
                <a:lnTo>
                  <a:pt x="1600962" y="4434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8839" y="3348228"/>
            <a:ext cx="3887470" cy="740410"/>
          </a:xfrm>
          <a:custGeom>
            <a:avLst/>
            <a:gdLst/>
            <a:ahLst/>
            <a:cxnLst/>
            <a:rect l="l" t="t" r="r" b="b"/>
            <a:pathLst>
              <a:path w="3887470" h="740410">
                <a:moveTo>
                  <a:pt x="91439" y="5334"/>
                </a:moveTo>
                <a:lnTo>
                  <a:pt x="90677" y="3048"/>
                </a:lnTo>
                <a:lnTo>
                  <a:pt x="89153" y="762"/>
                </a:lnTo>
                <a:lnTo>
                  <a:pt x="86105" y="0"/>
                </a:lnTo>
                <a:lnTo>
                  <a:pt x="83820" y="762"/>
                </a:lnTo>
                <a:lnTo>
                  <a:pt x="0" y="48768"/>
                </a:lnTo>
                <a:lnTo>
                  <a:pt x="9905" y="54675"/>
                </a:lnTo>
                <a:lnTo>
                  <a:pt x="9905" y="44196"/>
                </a:lnTo>
                <a:lnTo>
                  <a:pt x="27690" y="44350"/>
                </a:lnTo>
                <a:lnTo>
                  <a:pt x="88391" y="9144"/>
                </a:lnTo>
                <a:lnTo>
                  <a:pt x="90677" y="7620"/>
                </a:lnTo>
                <a:lnTo>
                  <a:pt x="91439" y="5334"/>
                </a:lnTo>
                <a:close/>
              </a:path>
              <a:path w="3887470" h="740410">
                <a:moveTo>
                  <a:pt x="27671" y="44362"/>
                </a:moveTo>
                <a:lnTo>
                  <a:pt x="9905" y="44196"/>
                </a:lnTo>
                <a:lnTo>
                  <a:pt x="9905" y="54102"/>
                </a:lnTo>
                <a:lnTo>
                  <a:pt x="12191" y="54102"/>
                </a:lnTo>
                <a:lnTo>
                  <a:pt x="12191" y="44958"/>
                </a:lnTo>
                <a:lnTo>
                  <a:pt x="19356" y="49184"/>
                </a:lnTo>
                <a:lnTo>
                  <a:pt x="27671" y="44362"/>
                </a:lnTo>
                <a:close/>
              </a:path>
              <a:path w="3887470" h="740410">
                <a:moveTo>
                  <a:pt x="91439" y="94488"/>
                </a:moveTo>
                <a:lnTo>
                  <a:pt x="90677" y="91440"/>
                </a:lnTo>
                <a:lnTo>
                  <a:pt x="88391" y="89916"/>
                </a:lnTo>
                <a:lnTo>
                  <a:pt x="27690" y="54102"/>
                </a:lnTo>
                <a:lnTo>
                  <a:pt x="9905" y="54102"/>
                </a:lnTo>
                <a:lnTo>
                  <a:pt x="9905" y="54675"/>
                </a:lnTo>
                <a:lnTo>
                  <a:pt x="83058" y="98298"/>
                </a:lnTo>
                <a:lnTo>
                  <a:pt x="85344" y="99822"/>
                </a:lnTo>
                <a:lnTo>
                  <a:pt x="88391" y="99060"/>
                </a:lnTo>
                <a:lnTo>
                  <a:pt x="91439" y="94488"/>
                </a:lnTo>
                <a:close/>
              </a:path>
              <a:path w="3887470" h="740410">
                <a:moveTo>
                  <a:pt x="19356" y="49184"/>
                </a:moveTo>
                <a:lnTo>
                  <a:pt x="12191" y="44958"/>
                </a:lnTo>
                <a:lnTo>
                  <a:pt x="12191" y="53340"/>
                </a:lnTo>
                <a:lnTo>
                  <a:pt x="19356" y="49184"/>
                </a:lnTo>
                <a:close/>
              </a:path>
              <a:path w="3887470" h="740410">
                <a:moveTo>
                  <a:pt x="27690" y="54102"/>
                </a:moveTo>
                <a:lnTo>
                  <a:pt x="19356" y="49184"/>
                </a:lnTo>
                <a:lnTo>
                  <a:pt x="12191" y="53340"/>
                </a:lnTo>
                <a:lnTo>
                  <a:pt x="12191" y="54102"/>
                </a:lnTo>
                <a:lnTo>
                  <a:pt x="27690" y="54102"/>
                </a:lnTo>
                <a:close/>
              </a:path>
              <a:path w="3887470" h="740410">
                <a:moveTo>
                  <a:pt x="1949195" y="399288"/>
                </a:moveTo>
                <a:lnTo>
                  <a:pt x="1947672" y="383286"/>
                </a:lnTo>
                <a:lnTo>
                  <a:pt x="1947672" y="382524"/>
                </a:lnTo>
                <a:lnTo>
                  <a:pt x="1945386" y="374904"/>
                </a:lnTo>
                <a:lnTo>
                  <a:pt x="1945386" y="374142"/>
                </a:lnTo>
                <a:lnTo>
                  <a:pt x="1939071" y="361636"/>
                </a:lnTo>
                <a:lnTo>
                  <a:pt x="1905597" y="326617"/>
                </a:lnTo>
                <a:lnTo>
                  <a:pt x="1873679" y="305422"/>
                </a:lnTo>
                <a:lnTo>
                  <a:pt x="1836423" y="286015"/>
                </a:lnTo>
                <a:lnTo>
                  <a:pt x="1795833" y="268452"/>
                </a:lnTo>
                <a:lnTo>
                  <a:pt x="1753919" y="252791"/>
                </a:lnTo>
                <a:lnTo>
                  <a:pt x="1712687" y="239090"/>
                </a:lnTo>
                <a:lnTo>
                  <a:pt x="1674144" y="227405"/>
                </a:lnTo>
                <a:lnTo>
                  <a:pt x="1613154" y="210312"/>
                </a:lnTo>
                <a:lnTo>
                  <a:pt x="1557527" y="196596"/>
                </a:lnTo>
                <a:lnTo>
                  <a:pt x="1491086" y="181984"/>
                </a:lnTo>
                <a:lnTo>
                  <a:pt x="1424062" y="168279"/>
                </a:lnTo>
                <a:lnTo>
                  <a:pt x="1356513" y="155455"/>
                </a:lnTo>
                <a:lnTo>
                  <a:pt x="1288494" y="143485"/>
                </a:lnTo>
                <a:lnTo>
                  <a:pt x="1220062" y="132342"/>
                </a:lnTo>
                <a:lnTo>
                  <a:pt x="1151272" y="122001"/>
                </a:lnTo>
                <a:lnTo>
                  <a:pt x="1082181" y="112434"/>
                </a:lnTo>
                <a:lnTo>
                  <a:pt x="1012844" y="103615"/>
                </a:lnTo>
                <a:lnTo>
                  <a:pt x="943319" y="95518"/>
                </a:lnTo>
                <a:lnTo>
                  <a:pt x="872489" y="88002"/>
                </a:lnTo>
                <a:lnTo>
                  <a:pt x="803072" y="81307"/>
                </a:lnTo>
                <a:lnTo>
                  <a:pt x="733622" y="75246"/>
                </a:lnTo>
                <a:lnTo>
                  <a:pt x="664184" y="69794"/>
                </a:lnTo>
                <a:lnTo>
                  <a:pt x="594800" y="64924"/>
                </a:lnTo>
                <a:lnTo>
                  <a:pt x="525341" y="60600"/>
                </a:lnTo>
                <a:lnTo>
                  <a:pt x="456064" y="56811"/>
                </a:lnTo>
                <a:lnTo>
                  <a:pt x="387047" y="53531"/>
                </a:lnTo>
                <a:lnTo>
                  <a:pt x="318347" y="50733"/>
                </a:lnTo>
                <a:lnTo>
                  <a:pt x="250018" y="48393"/>
                </a:lnTo>
                <a:lnTo>
                  <a:pt x="182117" y="46482"/>
                </a:lnTo>
                <a:lnTo>
                  <a:pt x="91439" y="44958"/>
                </a:lnTo>
                <a:lnTo>
                  <a:pt x="27671" y="44362"/>
                </a:lnTo>
                <a:lnTo>
                  <a:pt x="19356" y="49184"/>
                </a:lnTo>
                <a:lnTo>
                  <a:pt x="27671" y="54090"/>
                </a:lnTo>
                <a:lnTo>
                  <a:pt x="91439" y="54102"/>
                </a:lnTo>
                <a:lnTo>
                  <a:pt x="182117" y="55626"/>
                </a:lnTo>
                <a:lnTo>
                  <a:pt x="250248" y="57673"/>
                </a:lnTo>
                <a:lnTo>
                  <a:pt x="318697" y="60123"/>
                </a:lnTo>
                <a:lnTo>
                  <a:pt x="387421" y="63004"/>
                </a:lnTo>
                <a:lnTo>
                  <a:pt x="456375" y="66345"/>
                </a:lnTo>
                <a:lnTo>
                  <a:pt x="525516" y="70174"/>
                </a:lnTo>
                <a:lnTo>
                  <a:pt x="594822" y="74523"/>
                </a:lnTo>
                <a:lnTo>
                  <a:pt x="664451" y="79435"/>
                </a:lnTo>
                <a:lnTo>
                  <a:pt x="734171" y="84929"/>
                </a:lnTo>
                <a:lnTo>
                  <a:pt x="803926" y="91035"/>
                </a:lnTo>
                <a:lnTo>
                  <a:pt x="873661" y="97779"/>
                </a:lnTo>
                <a:lnTo>
                  <a:pt x="941831" y="105018"/>
                </a:lnTo>
                <a:lnTo>
                  <a:pt x="1011052" y="113070"/>
                </a:lnTo>
                <a:lnTo>
                  <a:pt x="1080110" y="121840"/>
                </a:lnTo>
                <a:lnTo>
                  <a:pt x="1148959" y="131357"/>
                </a:lnTo>
                <a:lnTo>
                  <a:pt x="1217558" y="141649"/>
                </a:lnTo>
                <a:lnTo>
                  <a:pt x="1285860" y="152745"/>
                </a:lnTo>
                <a:lnTo>
                  <a:pt x="1353824" y="164673"/>
                </a:lnTo>
                <a:lnTo>
                  <a:pt x="1421405" y="177462"/>
                </a:lnTo>
                <a:lnTo>
                  <a:pt x="1488558" y="191142"/>
                </a:lnTo>
                <a:lnTo>
                  <a:pt x="1555242" y="205740"/>
                </a:lnTo>
                <a:lnTo>
                  <a:pt x="1610868" y="219456"/>
                </a:lnTo>
                <a:lnTo>
                  <a:pt x="1654614" y="231876"/>
                </a:lnTo>
                <a:lnTo>
                  <a:pt x="1706404" y="247244"/>
                </a:lnTo>
                <a:lnTo>
                  <a:pt x="1743285" y="259207"/>
                </a:lnTo>
                <a:lnTo>
                  <a:pt x="1780570" y="272600"/>
                </a:lnTo>
                <a:lnTo>
                  <a:pt x="1816988" y="287472"/>
                </a:lnTo>
                <a:lnTo>
                  <a:pt x="1867216" y="312658"/>
                </a:lnTo>
                <a:lnTo>
                  <a:pt x="1908357" y="341443"/>
                </a:lnTo>
                <a:lnTo>
                  <a:pt x="1936242" y="377952"/>
                </a:lnTo>
                <a:lnTo>
                  <a:pt x="1936242" y="377190"/>
                </a:lnTo>
                <a:lnTo>
                  <a:pt x="1937766" y="384810"/>
                </a:lnTo>
                <a:lnTo>
                  <a:pt x="1937766" y="384048"/>
                </a:lnTo>
                <a:lnTo>
                  <a:pt x="1939289" y="400812"/>
                </a:lnTo>
                <a:lnTo>
                  <a:pt x="1939289" y="401574"/>
                </a:lnTo>
                <a:lnTo>
                  <a:pt x="1941576" y="409194"/>
                </a:lnTo>
                <a:lnTo>
                  <a:pt x="1941576" y="409956"/>
                </a:lnTo>
                <a:lnTo>
                  <a:pt x="1948085" y="422601"/>
                </a:lnTo>
                <a:lnTo>
                  <a:pt x="1948433" y="423071"/>
                </a:lnTo>
                <a:lnTo>
                  <a:pt x="1948433" y="398526"/>
                </a:lnTo>
                <a:lnTo>
                  <a:pt x="1949195" y="399288"/>
                </a:lnTo>
                <a:close/>
              </a:path>
              <a:path w="3887470" h="740410">
                <a:moveTo>
                  <a:pt x="3886962" y="729995"/>
                </a:moveTo>
                <a:lnTo>
                  <a:pt x="3795522" y="729995"/>
                </a:lnTo>
                <a:lnTo>
                  <a:pt x="3704844" y="728471"/>
                </a:lnTo>
                <a:lnTo>
                  <a:pt x="3636592" y="726385"/>
                </a:lnTo>
                <a:lnTo>
                  <a:pt x="3568060" y="723908"/>
                </a:lnTo>
                <a:lnTo>
                  <a:pt x="3499288" y="721010"/>
                </a:lnTo>
                <a:lnTo>
                  <a:pt x="3430314" y="717662"/>
                </a:lnTo>
                <a:lnTo>
                  <a:pt x="3361179" y="713833"/>
                </a:lnTo>
                <a:lnTo>
                  <a:pt x="3291791" y="709485"/>
                </a:lnTo>
                <a:lnTo>
                  <a:pt x="3222227" y="704587"/>
                </a:lnTo>
                <a:lnTo>
                  <a:pt x="3152589" y="699111"/>
                </a:lnTo>
                <a:lnTo>
                  <a:pt x="3082929" y="693028"/>
                </a:lnTo>
                <a:lnTo>
                  <a:pt x="3013295" y="686309"/>
                </a:lnTo>
                <a:lnTo>
                  <a:pt x="2945195" y="679092"/>
                </a:lnTo>
                <a:lnTo>
                  <a:pt x="2876039" y="671060"/>
                </a:lnTo>
                <a:lnTo>
                  <a:pt x="2807038" y="662308"/>
                </a:lnTo>
                <a:lnTo>
                  <a:pt x="2738233" y="652806"/>
                </a:lnTo>
                <a:lnTo>
                  <a:pt x="2669662" y="642523"/>
                </a:lnTo>
                <a:lnTo>
                  <a:pt x="2601366" y="631430"/>
                </a:lnTo>
                <a:lnTo>
                  <a:pt x="2533384" y="619498"/>
                </a:lnTo>
                <a:lnTo>
                  <a:pt x="2465756" y="606694"/>
                </a:lnTo>
                <a:lnTo>
                  <a:pt x="2398521" y="592991"/>
                </a:lnTo>
                <a:lnTo>
                  <a:pt x="2331720" y="578358"/>
                </a:lnTo>
                <a:lnTo>
                  <a:pt x="2276094" y="564641"/>
                </a:lnTo>
                <a:lnTo>
                  <a:pt x="2232575" y="552335"/>
                </a:lnTo>
                <a:lnTo>
                  <a:pt x="2180769" y="536957"/>
                </a:lnTo>
                <a:lnTo>
                  <a:pt x="2143794" y="524945"/>
                </a:lnTo>
                <a:lnTo>
                  <a:pt x="2106387" y="511487"/>
                </a:lnTo>
                <a:lnTo>
                  <a:pt x="2069845" y="496552"/>
                </a:lnTo>
                <a:lnTo>
                  <a:pt x="2035470" y="480106"/>
                </a:lnTo>
                <a:lnTo>
                  <a:pt x="1990812" y="452535"/>
                </a:lnTo>
                <a:lnTo>
                  <a:pt x="1958339" y="421386"/>
                </a:lnTo>
                <a:lnTo>
                  <a:pt x="1950720" y="406146"/>
                </a:lnTo>
                <a:lnTo>
                  <a:pt x="1950720" y="406908"/>
                </a:lnTo>
                <a:lnTo>
                  <a:pt x="1948433" y="398526"/>
                </a:lnTo>
                <a:lnTo>
                  <a:pt x="1948433" y="423071"/>
                </a:lnTo>
                <a:lnTo>
                  <a:pt x="1981803" y="457816"/>
                </a:lnTo>
                <a:lnTo>
                  <a:pt x="2013666" y="478997"/>
                </a:lnTo>
                <a:lnTo>
                  <a:pt x="2050758" y="498315"/>
                </a:lnTo>
                <a:lnTo>
                  <a:pt x="2091128" y="515745"/>
                </a:lnTo>
                <a:lnTo>
                  <a:pt x="2132822" y="531265"/>
                </a:lnTo>
                <a:lnTo>
                  <a:pt x="2173890" y="544853"/>
                </a:lnTo>
                <a:lnTo>
                  <a:pt x="2212378" y="556484"/>
                </a:lnTo>
                <a:lnTo>
                  <a:pt x="2273808" y="573786"/>
                </a:lnTo>
                <a:lnTo>
                  <a:pt x="2329434" y="587502"/>
                </a:lnTo>
                <a:lnTo>
                  <a:pt x="2396049" y="602145"/>
                </a:lnTo>
                <a:lnTo>
                  <a:pt x="2463192" y="615868"/>
                </a:lnTo>
                <a:lnTo>
                  <a:pt x="2530811" y="628700"/>
                </a:lnTo>
                <a:lnTo>
                  <a:pt x="2598857" y="640668"/>
                </a:lnTo>
                <a:lnTo>
                  <a:pt x="2667280" y="651801"/>
                </a:lnTo>
                <a:lnTo>
                  <a:pt x="2736029" y="662127"/>
                </a:lnTo>
                <a:lnTo>
                  <a:pt x="2805056" y="671673"/>
                </a:lnTo>
                <a:lnTo>
                  <a:pt x="2874309" y="680467"/>
                </a:lnTo>
                <a:lnTo>
                  <a:pt x="2943738" y="688539"/>
                </a:lnTo>
                <a:lnTo>
                  <a:pt x="3014467" y="696028"/>
                </a:lnTo>
                <a:lnTo>
                  <a:pt x="3083815" y="702701"/>
                </a:lnTo>
                <a:lnTo>
                  <a:pt x="3153200" y="708742"/>
                </a:lnTo>
                <a:lnTo>
                  <a:pt x="3222582" y="714178"/>
                </a:lnTo>
                <a:lnTo>
                  <a:pt x="3291921" y="719038"/>
                </a:lnTo>
                <a:lnTo>
                  <a:pt x="3361232" y="723351"/>
                </a:lnTo>
                <a:lnTo>
                  <a:pt x="3430500" y="727145"/>
                </a:lnTo>
                <a:lnTo>
                  <a:pt x="3499546" y="730441"/>
                </a:lnTo>
                <a:lnTo>
                  <a:pt x="3568318" y="733266"/>
                </a:lnTo>
                <a:lnTo>
                  <a:pt x="3636767" y="735648"/>
                </a:lnTo>
                <a:lnTo>
                  <a:pt x="3704844" y="737615"/>
                </a:lnTo>
                <a:lnTo>
                  <a:pt x="3795522" y="739139"/>
                </a:lnTo>
                <a:lnTo>
                  <a:pt x="3886200" y="739901"/>
                </a:lnTo>
                <a:lnTo>
                  <a:pt x="3886962" y="7299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6667" y="5801293"/>
            <a:ext cx="295656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2-23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예제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2-3</a:t>
            </a:r>
            <a:r>
              <a:rPr sz="1100" spc="-5" dirty="0">
                <a:latin typeface="HY견고딕"/>
                <a:cs typeface="HY견고딕"/>
              </a:rPr>
              <a:t>,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예</a:t>
            </a:r>
            <a:r>
              <a:rPr sz="1100" spc="-15" dirty="0">
                <a:latin typeface="HY견고딕"/>
                <a:cs typeface="HY견고딕"/>
              </a:rPr>
              <a:t>제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2-4의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실</a:t>
            </a:r>
            <a:r>
              <a:rPr sz="1100" spc="-15" dirty="0">
                <a:latin typeface="HY견고딕"/>
                <a:cs typeface="HY견고딕"/>
              </a:rPr>
              <a:t>행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결과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57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60500" y="4848225"/>
            <a:ext cx="807719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>
                <a:solidFill>
                  <a:srgbClr val="650033"/>
                </a:solidFill>
                <a:latin typeface="HY견고딕"/>
                <a:cs typeface="HY견고딕"/>
              </a:rPr>
              <a:t>5</a:t>
            </a:r>
            <a:r>
              <a:rPr lang="en-US" sz="3600" b="1">
                <a:solidFill>
                  <a:srgbClr val="650033"/>
                </a:solidFill>
                <a:latin typeface="HY견고딕"/>
                <a:cs typeface="HY견고딕"/>
              </a:rPr>
              <a:t>.</a:t>
            </a:r>
            <a:r>
              <a:rPr lang="ko-KR" altLang="en-US" sz="3600" b="1" dirty="0">
                <a:solidFill>
                  <a:srgbClr val="650033"/>
                </a:solidFill>
                <a:latin typeface="HY견고딕"/>
                <a:cs typeface="HY견고딕"/>
              </a:rPr>
              <a:t>웹 브라우저에서 데이터 </a:t>
            </a:r>
            <a:r>
              <a:rPr lang="ko-KR" altLang="en-US" sz="3600" b="1">
                <a:solidFill>
                  <a:srgbClr val="650033"/>
                </a:solidFill>
                <a:latin typeface="HY견고딕"/>
                <a:cs typeface="HY견고딕"/>
              </a:rPr>
              <a:t>입력 받기 </a:t>
            </a:r>
            <a:r>
              <a:rPr lang="en-US" altLang="ko-KR" sz="3600" b="1">
                <a:solidFill>
                  <a:srgbClr val="650033"/>
                </a:solidFill>
                <a:latin typeface="HY견고딕"/>
                <a:cs typeface="HY견고딕"/>
              </a:rPr>
              <a:t>2</a:t>
            </a:r>
            <a:endParaRPr sz="3600" b="1" dirty="0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4426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39966"/>
            <a:ext cx="8423910" cy="100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dirty="0">
                <a:latin typeface="Times New Roman"/>
                <a:cs typeface="Times New Roman"/>
              </a:rPr>
              <a:t>FOR</a:t>
            </a:r>
            <a:r>
              <a:rPr sz="1600" b="1" spc="-5" dirty="0">
                <a:latin typeface="Times New Roman"/>
                <a:cs typeface="Times New Roman"/>
              </a:rPr>
              <a:t>M</a:t>
            </a:r>
            <a:r>
              <a:rPr sz="1600" dirty="0">
                <a:latin typeface="HY견고딕"/>
                <a:cs typeface="HY견고딕"/>
              </a:rPr>
              <a:t>&gt; </a:t>
            </a:r>
            <a:r>
              <a:rPr sz="1600" spc="-5" dirty="0">
                <a:latin typeface="HY견고딕"/>
                <a:cs typeface="HY견고딕"/>
              </a:rPr>
              <a:t>엘리먼트</a:t>
            </a:r>
            <a:r>
              <a:rPr sz="1600" dirty="0">
                <a:latin typeface="HY견고딕"/>
                <a:cs typeface="HY견고딕"/>
              </a:rPr>
              <a:t>를</a:t>
            </a:r>
            <a:r>
              <a:rPr sz="1600" spc="-5" dirty="0">
                <a:latin typeface="HY견고딕"/>
                <a:cs typeface="HY견고딕"/>
              </a:rPr>
              <a:t> 이용하</a:t>
            </a:r>
            <a:r>
              <a:rPr sz="1600" dirty="0">
                <a:latin typeface="HY견고딕"/>
                <a:cs typeface="HY견고딕"/>
              </a:rPr>
              <a:t>면</a:t>
            </a:r>
            <a:r>
              <a:rPr sz="1600" spc="-5" dirty="0">
                <a:latin typeface="HY견고딕"/>
                <a:cs typeface="HY견고딕"/>
              </a:rPr>
              <a:t> 텍스</a:t>
            </a:r>
            <a:r>
              <a:rPr sz="1600" dirty="0">
                <a:latin typeface="HY견고딕"/>
                <a:cs typeface="HY견고딕"/>
              </a:rPr>
              <a:t>트</a:t>
            </a:r>
            <a:r>
              <a:rPr sz="1600" spc="-5" dirty="0">
                <a:latin typeface="HY견고딕"/>
                <a:cs typeface="HY견고딕"/>
              </a:rPr>
              <a:t> 상</a:t>
            </a:r>
            <a:r>
              <a:rPr sz="1600" dirty="0">
                <a:latin typeface="HY견고딕"/>
                <a:cs typeface="HY견고딕"/>
              </a:rPr>
              <a:t>자 </a:t>
            </a:r>
            <a:r>
              <a:rPr sz="1600" spc="-5" dirty="0">
                <a:latin typeface="HY견고딕"/>
                <a:cs typeface="HY견고딕"/>
              </a:rPr>
              <a:t>외에</a:t>
            </a:r>
            <a:r>
              <a:rPr sz="1600" dirty="0">
                <a:latin typeface="HY견고딕"/>
                <a:cs typeface="HY견고딕"/>
              </a:rPr>
              <a:t>도 </a:t>
            </a:r>
            <a:r>
              <a:rPr sz="1600" spc="-5" dirty="0">
                <a:latin typeface="HY견고딕"/>
                <a:cs typeface="HY견고딕"/>
              </a:rPr>
              <a:t>라디</a:t>
            </a:r>
            <a:r>
              <a:rPr sz="1600" dirty="0">
                <a:latin typeface="HY견고딕"/>
                <a:cs typeface="HY견고딕"/>
              </a:rPr>
              <a:t>오 </a:t>
            </a:r>
            <a:r>
              <a:rPr sz="1600" spc="-5" dirty="0">
                <a:latin typeface="HY견고딕"/>
                <a:cs typeface="HY견고딕"/>
              </a:rPr>
              <a:t>버튼</a:t>
            </a:r>
            <a:r>
              <a:rPr sz="1600" dirty="0">
                <a:latin typeface="HY견고딕"/>
                <a:cs typeface="HY견고딕"/>
              </a:rPr>
              <a:t>, </a:t>
            </a:r>
            <a:r>
              <a:rPr sz="1600" spc="-5" dirty="0">
                <a:latin typeface="HY견고딕"/>
                <a:cs typeface="HY견고딕"/>
              </a:rPr>
              <a:t>체</a:t>
            </a:r>
            <a:r>
              <a:rPr sz="1600" dirty="0">
                <a:latin typeface="HY견고딕"/>
                <a:cs typeface="HY견고딕"/>
              </a:rPr>
              <a:t>크 </a:t>
            </a:r>
            <a:r>
              <a:rPr sz="1600" spc="-5" dirty="0">
                <a:latin typeface="HY견고딕"/>
                <a:cs typeface="HY견고딕"/>
              </a:rPr>
              <a:t>박스</a:t>
            </a:r>
            <a:r>
              <a:rPr sz="1600" dirty="0">
                <a:latin typeface="HY견고딕"/>
                <a:cs typeface="HY견고딕"/>
              </a:rPr>
              <a:t>, </a:t>
            </a:r>
            <a:r>
              <a:rPr sz="1600" spc="-5" dirty="0">
                <a:latin typeface="HY견고딕"/>
                <a:cs typeface="HY견고딕"/>
              </a:rPr>
              <a:t>선</a:t>
            </a:r>
            <a:r>
              <a:rPr sz="1600" dirty="0">
                <a:latin typeface="HY견고딕"/>
                <a:cs typeface="HY견고딕"/>
              </a:rPr>
              <a:t>택 상자 등 다양한 형태로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데이터를 입력 받을 수 있다.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841639" y="2482596"/>
            <a:ext cx="2862833" cy="2397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7567" y="2482595"/>
            <a:ext cx="2938272" cy="2419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9743" y="3534155"/>
            <a:ext cx="548640" cy="412750"/>
          </a:xfrm>
          <a:custGeom>
            <a:avLst/>
            <a:gdLst/>
            <a:ahLst/>
            <a:cxnLst/>
            <a:rect l="l" t="t" r="r" b="b"/>
            <a:pathLst>
              <a:path w="548639" h="412750">
                <a:moveTo>
                  <a:pt x="348996" y="104394"/>
                </a:moveTo>
                <a:lnTo>
                  <a:pt x="0" y="104394"/>
                </a:lnTo>
                <a:lnTo>
                  <a:pt x="0" y="307848"/>
                </a:lnTo>
                <a:lnTo>
                  <a:pt x="6096" y="307848"/>
                </a:lnTo>
                <a:lnTo>
                  <a:pt x="6096" y="117348"/>
                </a:lnTo>
                <a:lnTo>
                  <a:pt x="12954" y="110490"/>
                </a:lnTo>
                <a:lnTo>
                  <a:pt x="12953" y="117348"/>
                </a:lnTo>
                <a:lnTo>
                  <a:pt x="342900" y="117348"/>
                </a:lnTo>
                <a:lnTo>
                  <a:pt x="342900" y="110490"/>
                </a:lnTo>
                <a:lnTo>
                  <a:pt x="348996" y="104394"/>
                </a:lnTo>
                <a:close/>
              </a:path>
              <a:path w="548639" h="412750">
                <a:moveTo>
                  <a:pt x="12953" y="117348"/>
                </a:moveTo>
                <a:lnTo>
                  <a:pt x="12954" y="110490"/>
                </a:lnTo>
                <a:lnTo>
                  <a:pt x="6096" y="117348"/>
                </a:lnTo>
                <a:lnTo>
                  <a:pt x="12953" y="117348"/>
                </a:lnTo>
                <a:close/>
              </a:path>
              <a:path w="548639" h="412750">
                <a:moveTo>
                  <a:pt x="12954" y="294894"/>
                </a:moveTo>
                <a:lnTo>
                  <a:pt x="12953" y="117348"/>
                </a:lnTo>
                <a:lnTo>
                  <a:pt x="6096" y="117348"/>
                </a:lnTo>
                <a:lnTo>
                  <a:pt x="6096" y="294894"/>
                </a:lnTo>
                <a:lnTo>
                  <a:pt x="12954" y="294894"/>
                </a:lnTo>
                <a:close/>
              </a:path>
              <a:path w="548639" h="412750">
                <a:moveTo>
                  <a:pt x="355854" y="381762"/>
                </a:moveTo>
                <a:lnTo>
                  <a:pt x="355854" y="294894"/>
                </a:lnTo>
                <a:lnTo>
                  <a:pt x="6096" y="294894"/>
                </a:lnTo>
                <a:lnTo>
                  <a:pt x="12954" y="300990"/>
                </a:lnTo>
                <a:lnTo>
                  <a:pt x="12954" y="307848"/>
                </a:lnTo>
                <a:lnTo>
                  <a:pt x="342900" y="307848"/>
                </a:lnTo>
                <a:lnTo>
                  <a:pt x="342900" y="300990"/>
                </a:lnTo>
                <a:lnTo>
                  <a:pt x="348996" y="307848"/>
                </a:lnTo>
                <a:lnTo>
                  <a:pt x="348996" y="388620"/>
                </a:lnTo>
                <a:lnTo>
                  <a:pt x="355854" y="381762"/>
                </a:lnTo>
                <a:close/>
              </a:path>
              <a:path w="548639" h="412750">
                <a:moveTo>
                  <a:pt x="12954" y="307848"/>
                </a:moveTo>
                <a:lnTo>
                  <a:pt x="12954" y="300990"/>
                </a:lnTo>
                <a:lnTo>
                  <a:pt x="6096" y="294894"/>
                </a:lnTo>
                <a:lnTo>
                  <a:pt x="6096" y="307848"/>
                </a:lnTo>
                <a:lnTo>
                  <a:pt x="12954" y="307848"/>
                </a:lnTo>
                <a:close/>
              </a:path>
              <a:path w="548639" h="412750">
                <a:moveTo>
                  <a:pt x="548640" y="205740"/>
                </a:moveTo>
                <a:lnTo>
                  <a:pt x="342900" y="0"/>
                </a:lnTo>
                <a:lnTo>
                  <a:pt x="342900" y="104394"/>
                </a:lnTo>
                <a:lnTo>
                  <a:pt x="345186" y="104394"/>
                </a:lnTo>
                <a:lnTo>
                  <a:pt x="345186" y="19812"/>
                </a:lnTo>
                <a:lnTo>
                  <a:pt x="355854" y="15240"/>
                </a:lnTo>
                <a:lnTo>
                  <a:pt x="355854" y="30480"/>
                </a:lnTo>
                <a:lnTo>
                  <a:pt x="531495" y="206121"/>
                </a:lnTo>
                <a:lnTo>
                  <a:pt x="535686" y="201930"/>
                </a:lnTo>
                <a:lnTo>
                  <a:pt x="535686" y="218741"/>
                </a:lnTo>
                <a:lnTo>
                  <a:pt x="548640" y="205740"/>
                </a:lnTo>
                <a:close/>
              </a:path>
              <a:path w="548639" h="412750">
                <a:moveTo>
                  <a:pt x="348996" y="117348"/>
                </a:moveTo>
                <a:lnTo>
                  <a:pt x="348996" y="104394"/>
                </a:lnTo>
                <a:lnTo>
                  <a:pt x="342900" y="110490"/>
                </a:lnTo>
                <a:lnTo>
                  <a:pt x="342900" y="117348"/>
                </a:lnTo>
                <a:lnTo>
                  <a:pt x="348996" y="117348"/>
                </a:lnTo>
                <a:close/>
              </a:path>
              <a:path w="548639" h="412750">
                <a:moveTo>
                  <a:pt x="348996" y="307848"/>
                </a:moveTo>
                <a:lnTo>
                  <a:pt x="342900" y="300990"/>
                </a:lnTo>
                <a:lnTo>
                  <a:pt x="342900" y="307848"/>
                </a:lnTo>
                <a:lnTo>
                  <a:pt x="348996" y="307848"/>
                </a:lnTo>
                <a:close/>
              </a:path>
              <a:path w="548639" h="412750">
                <a:moveTo>
                  <a:pt x="348996" y="388620"/>
                </a:moveTo>
                <a:lnTo>
                  <a:pt x="348996" y="307848"/>
                </a:lnTo>
                <a:lnTo>
                  <a:pt x="342900" y="307848"/>
                </a:lnTo>
                <a:lnTo>
                  <a:pt x="342900" y="412242"/>
                </a:lnTo>
                <a:lnTo>
                  <a:pt x="345186" y="409947"/>
                </a:lnTo>
                <a:lnTo>
                  <a:pt x="345186" y="392430"/>
                </a:lnTo>
                <a:lnTo>
                  <a:pt x="348996" y="388620"/>
                </a:lnTo>
                <a:close/>
              </a:path>
              <a:path w="548639" h="412750">
                <a:moveTo>
                  <a:pt x="355854" y="30480"/>
                </a:moveTo>
                <a:lnTo>
                  <a:pt x="355854" y="15240"/>
                </a:lnTo>
                <a:lnTo>
                  <a:pt x="345186" y="19812"/>
                </a:lnTo>
                <a:lnTo>
                  <a:pt x="355854" y="30480"/>
                </a:lnTo>
                <a:close/>
              </a:path>
              <a:path w="548639" h="412750">
                <a:moveTo>
                  <a:pt x="355854" y="117348"/>
                </a:moveTo>
                <a:lnTo>
                  <a:pt x="355854" y="30480"/>
                </a:lnTo>
                <a:lnTo>
                  <a:pt x="345186" y="19812"/>
                </a:lnTo>
                <a:lnTo>
                  <a:pt x="345186" y="104394"/>
                </a:lnTo>
                <a:lnTo>
                  <a:pt x="348996" y="104394"/>
                </a:lnTo>
                <a:lnTo>
                  <a:pt x="348996" y="117348"/>
                </a:lnTo>
                <a:lnTo>
                  <a:pt x="355854" y="117348"/>
                </a:lnTo>
                <a:close/>
              </a:path>
              <a:path w="548639" h="412750">
                <a:moveTo>
                  <a:pt x="535686" y="218741"/>
                </a:moveTo>
                <a:lnTo>
                  <a:pt x="535686" y="210312"/>
                </a:lnTo>
                <a:lnTo>
                  <a:pt x="531495" y="206121"/>
                </a:lnTo>
                <a:lnTo>
                  <a:pt x="345186" y="392430"/>
                </a:lnTo>
                <a:lnTo>
                  <a:pt x="355854" y="396240"/>
                </a:lnTo>
                <a:lnTo>
                  <a:pt x="355854" y="399240"/>
                </a:lnTo>
                <a:lnTo>
                  <a:pt x="535686" y="218741"/>
                </a:lnTo>
                <a:close/>
              </a:path>
              <a:path w="548639" h="412750">
                <a:moveTo>
                  <a:pt x="355854" y="399240"/>
                </a:moveTo>
                <a:lnTo>
                  <a:pt x="355854" y="396240"/>
                </a:lnTo>
                <a:lnTo>
                  <a:pt x="345186" y="392430"/>
                </a:lnTo>
                <a:lnTo>
                  <a:pt x="345186" y="409947"/>
                </a:lnTo>
                <a:lnTo>
                  <a:pt x="355854" y="399240"/>
                </a:lnTo>
                <a:close/>
              </a:path>
              <a:path w="548639" h="412750">
                <a:moveTo>
                  <a:pt x="535686" y="210312"/>
                </a:moveTo>
                <a:lnTo>
                  <a:pt x="535686" y="201930"/>
                </a:lnTo>
                <a:lnTo>
                  <a:pt x="531495" y="206121"/>
                </a:lnTo>
                <a:lnTo>
                  <a:pt x="535686" y="2103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27253" y="5039293"/>
            <a:ext cx="348424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2-29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개인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정보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입력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애플리케이션</a:t>
            </a:r>
            <a:r>
              <a:rPr sz="1100" spc="-15" dirty="0">
                <a:latin typeface="HY견고딕"/>
                <a:cs typeface="HY견고딕"/>
              </a:rPr>
              <a:t>의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화</a:t>
            </a:r>
            <a:r>
              <a:rPr sz="1100" spc="-15" dirty="0">
                <a:latin typeface="HY견고딕"/>
                <a:cs typeface="HY견고딕"/>
              </a:rPr>
              <a:t>면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설계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3039" y="5606796"/>
            <a:ext cx="3124200" cy="169277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http:/</a:t>
            </a:r>
            <a:r>
              <a:rPr sz="1100" b="1" spc="-10" dirty="0">
                <a:latin typeface="Times New Roman"/>
                <a:cs typeface="Times New Roman"/>
              </a:rPr>
              <a:t>/localhos</a:t>
            </a:r>
            <a:r>
              <a:rPr sz="1100" b="1" spc="-15" dirty="0">
                <a:latin typeface="Times New Roman"/>
                <a:cs typeface="Times New Roman"/>
              </a:rPr>
              <a:t>t:</a:t>
            </a:r>
            <a:r>
              <a:rPr sz="1100" b="1" spc="-10">
                <a:latin typeface="Times New Roman"/>
                <a:cs typeface="Times New Roman"/>
              </a:rPr>
              <a:t>8080/</a:t>
            </a:r>
            <a:r>
              <a:rPr lang="en-US" sz="1100" b="1" spc="-10">
                <a:latin typeface="Times New Roman"/>
                <a:cs typeface="Times New Roman"/>
              </a:rPr>
              <a:t>servlet_basic</a:t>
            </a:r>
            <a:r>
              <a:rPr sz="1100" b="1" spc="-10">
                <a:latin typeface="Times New Roman"/>
                <a:cs typeface="Times New Roman"/>
              </a:rPr>
              <a:t>/</a:t>
            </a:r>
            <a:r>
              <a:rPr sz="1100" b="1" spc="-10" dirty="0">
                <a:latin typeface="Times New Roman"/>
                <a:cs typeface="Times New Roman"/>
              </a:rPr>
              <a:t>PInfoInpu</a:t>
            </a:r>
            <a:r>
              <a:rPr sz="1100" b="1" spc="-15" dirty="0">
                <a:latin typeface="Times New Roman"/>
                <a:cs typeface="Times New Roman"/>
              </a:rPr>
              <a:t>t</a:t>
            </a:r>
            <a:r>
              <a:rPr sz="1100" b="1" spc="-5" dirty="0">
                <a:latin typeface="Times New Roman"/>
                <a:cs typeface="Times New Roman"/>
              </a:rPr>
              <a:t>.html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13039" y="5987796"/>
            <a:ext cx="2819400" cy="169277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http://localhost:</a:t>
            </a:r>
            <a:r>
              <a:rPr sz="1100" b="1" spc="-10">
                <a:latin typeface="Times New Roman"/>
                <a:cs typeface="Times New Roman"/>
              </a:rPr>
              <a:t>80</a:t>
            </a:r>
            <a:r>
              <a:rPr sz="1100" b="1" spc="-20">
                <a:latin typeface="Times New Roman"/>
                <a:cs typeface="Times New Roman"/>
              </a:rPr>
              <a:t>8</a:t>
            </a:r>
            <a:r>
              <a:rPr sz="1100" b="1" spc="-10">
                <a:latin typeface="Times New Roman"/>
                <a:cs typeface="Times New Roman"/>
              </a:rPr>
              <a:t>0/</a:t>
            </a:r>
            <a:r>
              <a:rPr lang="en-US" sz="1100" b="1" spc="-10">
                <a:latin typeface="Times New Roman"/>
                <a:cs typeface="Times New Roman"/>
              </a:rPr>
              <a:t>servlet_basic</a:t>
            </a:r>
            <a:r>
              <a:rPr sz="1100" b="1" spc="-10">
                <a:latin typeface="Times New Roman"/>
                <a:cs typeface="Times New Roman"/>
              </a:rPr>
              <a:t>/</a:t>
            </a:r>
            <a:r>
              <a:rPr sz="1100" b="1" spc="-10" dirty="0">
                <a:latin typeface="Times New Roman"/>
                <a:cs typeface="Times New Roman"/>
              </a:rPr>
              <a:t>pinfo-result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83001" y="5679282"/>
            <a:ext cx="1603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[그림2-29]</a:t>
            </a:r>
            <a:r>
              <a:rPr sz="1200" spc="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왼쪽 화면</a:t>
            </a:r>
            <a:r>
              <a:rPr sz="1200" spc="-5" dirty="0">
                <a:latin typeface="휴먼매직체"/>
                <a:cs typeface="휴먼매직체"/>
              </a:rPr>
              <a:t> U</a:t>
            </a:r>
            <a:r>
              <a:rPr sz="1200" dirty="0">
                <a:latin typeface="휴먼매직체"/>
                <a:cs typeface="휴먼매직체"/>
              </a:rPr>
              <a:t>RL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0693" y="5709665"/>
            <a:ext cx="1092200" cy="100330"/>
          </a:xfrm>
          <a:custGeom>
            <a:avLst/>
            <a:gdLst/>
            <a:ahLst/>
            <a:cxnLst/>
            <a:rect l="l" t="t" r="r" b="b"/>
            <a:pathLst>
              <a:path w="1092200" h="100329">
                <a:moveTo>
                  <a:pt x="91440" y="5334"/>
                </a:moveTo>
                <a:lnTo>
                  <a:pt x="88392" y="762"/>
                </a:lnTo>
                <a:lnTo>
                  <a:pt x="85344" y="0"/>
                </a:lnTo>
                <a:lnTo>
                  <a:pt x="83058" y="1524"/>
                </a:lnTo>
                <a:lnTo>
                  <a:pt x="0" y="49530"/>
                </a:lnTo>
                <a:lnTo>
                  <a:pt x="9144" y="54898"/>
                </a:lnTo>
                <a:lnTo>
                  <a:pt x="9144" y="44958"/>
                </a:lnTo>
                <a:lnTo>
                  <a:pt x="27734" y="44931"/>
                </a:lnTo>
                <a:lnTo>
                  <a:pt x="88392" y="9144"/>
                </a:lnTo>
                <a:lnTo>
                  <a:pt x="90678" y="8382"/>
                </a:lnTo>
                <a:lnTo>
                  <a:pt x="91440" y="5334"/>
                </a:lnTo>
                <a:close/>
              </a:path>
              <a:path w="1092200" h="100329">
                <a:moveTo>
                  <a:pt x="27734" y="44931"/>
                </a:moveTo>
                <a:lnTo>
                  <a:pt x="9144" y="44958"/>
                </a:lnTo>
                <a:lnTo>
                  <a:pt x="9906" y="54864"/>
                </a:lnTo>
                <a:lnTo>
                  <a:pt x="12192" y="54860"/>
                </a:lnTo>
                <a:lnTo>
                  <a:pt x="12192" y="45720"/>
                </a:lnTo>
                <a:lnTo>
                  <a:pt x="19356" y="49875"/>
                </a:lnTo>
                <a:lnTo>
                  <a:pt x="27734" y="44931"/>
                </a:lnTo>
                <a:close/>
              </a:path>
              <a:path w="1092200" h="100329">
                <a:moveTo>
                  <a:pt x="91440" y="94488"/>
                </a:moveTo>
                <a:lnTo>
                  <a:pt x="90678" y="91440"/>
                </a:lnTo>
                <a:lnTo>
                  <a:pt x="88392" y="89916"/>
                </a:lnTo>
                <a:lnTo>
                  <a:pt x="27913" y="54838"/>
                </a:lnTo>
                <a:lnTo>
                  <a:pt x="9906" y="54864"/>
                </a:lnTo>
                <a:lnTo>
                  <a:pt x="9144" y="44958"/>
                </a:lnTo>
                <a:lnTo>
                  <a:pt x="9144" y="54898"/>
                </a:lnTo>
                <a:lnTo>
                  <a:pt x="83058" y="98298"/>
                </a:lnTo>
                <a:lnTo>
                  <a:pt x="85344" y="99822"/>
                </a:lnTo>
                <a:lnTo>
                  <a:pt x="88392" y="99060"/>
                </a:lnTo>
                <a:lnTo>
                  <a:pt x="91440" y="94488"/>
                </a:lnTo>
                <a:close/>
              </a:path>
              <a:path w="1092200" h="100329">
                <a:moveTo>
                  <a:pt x="19356" y="49875"/>
                </a:moveTo>
                <a:lnTo>
                  <a:pt x="12192" y="45720"/>
                </a:lnTo>
                <a:lnTo>
                  <a:pt x="12192" y="54102"/>
                </a:lnTo>
                <a:lnTo>
                  <a:pt x="19356" y="49875"/>
                </a:lnTo>
                <a:close/>
              </a:path>
              <a:path w="1092200" h="100329">
                <a:moveTo>
                  <a:pt x="27913" y="54838"/>
                </a:moveTo>
                <a:lnTo>
                  <a:pt x="19356" y="49875"/>
                </a:lnTo>
                <a:lnTo>
                  <a:pt x="12192" y="54102"/>
                </a:lnTo>
                <a:lnTo>
                  <a:pt x="12192" y="54860"/>
                </a:lnTo>
                <a:lnTo>
                  <a:pt x="27913" y="54838"/>
                </a:lnTo>
                <a:close/>
              </a:path>
              <a:path w="1092200" h="100329">
                <a:moveTo>
                  <a:pt x="1091946" y="53340"/>
                </a:moveTo>
                <a:lnTo>
                  <a:pt x="1091946" y="43434"/>
                </a:lnTo>
                <a:lnTo>
                  <a:pt x="27734" y="44931"/>
                </a:lnTo>
                <a:lnTo>
                  <a:pt x="19356" y="49875"/>
                </a:lnTo>
                <a:lnTo>
                  <a:pt x="27734" y="54734"/>
                </a:lnTo>
                <a:lnTo>
                  <a:pt x="91440" y="54749"/>
                </a:lnTo>
                <a:lnTo>
                  <a:pt x="1091946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8065" y="6064758"/>
            <a:ext cx="1545590" cy="100330"/>
          </a:xfrm>
          <a:custGeom>
            <a:avLst/>
            <a:gdLst/>
            <a:ahLst/>
            <a:cxnLst/>
            <a:rect l="l" t="t" r="r" b="b"/>
            <a:pathLst>
              <a:path w="1545589" h="100329">
                <a:moveTo>
                  <a:pt x="92202" y="6096"/>
                </a:moveTo>
                <a:lnTo>
                  <a:pt x="89154" y="1524"/>
                </a:lnTo>
                <a:lnTo>
                  <a:pt x="86868" y="0"/>
                </a:lnTo>
                <a:lnTo>
                  <a:pt x="84582" y="1524"/>
                </a:lnTo>
                <a:lnTo>
                  <a:pt x="0" y="48768"/>
                </a:lnTo>
                <a:lnTo>
                  <a:pt x="9906" y="54766"/>
                </a:lnTo>
                <a:lnTo>
                  <a:pt x="9906" y="44196"/>
                </a:lnTo>
                <a:lnTo>
                  <a:pt x="27873" y="44490"/>
                </a:lnTo>
                <a:lnTo>
                  <a:pt x="89154" y="9906"/>
                </a:lnTo>
                <a:lnTo>
                  <a:pt x="91440" y="8382"/>
                </a:lnTo>
                <a:lnTo>
                  <a:pt x="92202" y="6096"/>
                </a:lnTo>
                <a:close/>
              </a:path>
              <a:path w="1545589" h="100329">
                <a:moveTo>
                  <a:pt x="27873" y="44490"/>
                </a:moveTo>
                <a:lnTo>
                  <a:pt x="9906" y="44196"/>
                </a:lnTo>
                <a:lnTo>
                  <a:pt x="9906" y="54102"/>
                </a:lnTo>
                <a:lnTo>
                  <a:pt x="12192" y="54139"/>
                </a:lnTo>
                <a:lnTo>
                  <a:pt x="12192" y="44958"/>
                </a:lnTo>
                <a:lnTo>
                  <a:pt x="19353" y="49298"/>
                </a:lnTo>
                <a:lnTo>
                  <a:pt x="27873" y="44490"/>
                </a:lnTo>
                <a:close/>
              </a:path>
              <a:path w="1545589" h="100329">
                <a:moveTo>
                  <a:pt x="90678" y="95250"/>
                </a:moveTo>
                <a:lnTo>
                  <a:pt x="89915" y="92202"/>
                </a:lnTo>
                <a:lnTo>
                  <a:pt x="87630" y="90678"/>
                </a:lnTo>
                <a:lnTo>
                  <a:pt x="27762" y="54394"/>
                </a:lnTo>
                <a:lnTo>
                  <a:pt x="9906" y="54102"/>
                </a:lnTo>
                <a:lnTo>
                  <a:pt x="9906" y="54766"/>
                </a:lnTo>
                <a:lnTo>
                  <a:pt x="83058" y="99060"/>
                </a:lnTo>
                <a:lnTo>
                  <a:pt x="85343" y="99822"/>
                </a:lnTo>
                <a:lnTo>
                  <a:pt x="87630" y="99060"/>
                </a:lnTo>
                <a:lnTo>
                  <a:pt x="89154" y="96774"/>
                </a:lnTo>
                <a:lnTo>
                  <a:pt x="90678" y="95250"/>
                </a:lnTo>
                <a:close/>
              </a:path>
              <a:path w="1545589" h="100329">
                <a:moveTo>
                  <a:pt x="19353" y="49298"/>
                </a:moveTo>
                <a:lnTo>
                  <a:pt x="12192" y="44958"/>
                </a:lnTo>
                <a:lnTo>
                  <a:pt x="12192" y="53340"/>
                </a:lnTo>
                <a:lnTo>
                  <a:pt x="19353" y="49298"/>
                </a:lnTo>
                <a:close/>
              </a:path>
              <a:path w="1545589" h="100329">
                <a:moveTo>
                  <a:pt x="27762" y="54394"/>
                </a:moveTo>
                <a:lnTo>
                  <a:pt x="19353" y="49298"/>
                </a:lnTo>
                <a:lnTo>
                  <a:pt x="12192" y="53340"/>
                </a:lnTo>
                <a:lnTo>
                  <a:pt x="12192" y="54139"/>
                </a:lnTo>
                <a:lnTo>
                  <a:pt x="27762" y="54394"/>
                </a:lnTo>
                <a:close/>
              </a:path>
              <a:path w="1545589" h="100329">
                <a:moveTo>
                  <a:pt x="1545336" y="69342"/>
                </a:moveTo>
                <a:lnTo>
                  <a:pt x="27873" y="44490"/>
                </a:lnTo>
                <a:lnTo>
                  <a:pt x="19353" y="49298"/>
                </a:lnTo>
                <a:lnTo>
                  <a:pt x="27762" y="54394"/>
                </a:lnTo>
                <a:lnTo>
                  <a:pt x="1544574" y="79248"/>
                </a:lnTo>
                <a:lnTo>
                  <a:pt x="1545336" y="693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37281" y="6080856"/>
            <a:ext cx="16960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[그림2-29]</a:t>
            </a:r>
            <a:r>
              <a:rPr sz="1200" spc="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오른쪽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화면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URL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59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174368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이번 실습의 개요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이클립스를</a:t>
            </a:r>
            <a:r>
              <a:rPr lang="ko-KR" altLang="en-US" b="1" dirty="0"/>
              <a:t> </a:t>
            </a:r>
            <a:r>
              <a:rPr lang="ko-KR" altLang="en-US" b="1"/>
              <a:t>이용해  서블릿 생성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/>
              <a:t>기본 </a:t>
            </a:r>
            <a:r>
              <a:rPr lang="ko-KR" altLang="en-US" b="1" dirty="0" err="1"/>
              <a:t>서블릿의</a:t>
            </a:r>
            <a:r>
              <a:rPr lang="ko-KR" altLang="en-US" b="1" dirty="0"/>
              <a:t> 구조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코드의 기본 구조와 구현 방법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톰캣을</a:t>
            </a:r>
            <a:r>
              <a:rPr lang="ko-KR" altLang="en-US" b="1" dirty="0"/>
              <a:t> 통한 실행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675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F2EE65-57FE-48C2-8165-0A794312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038225"/>
            <a:ext cx="7086600" cy="57816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113057" y="4305363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2027456" y="4419663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5495854" y="5605494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987982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7A46EA-3760-4444-B08B-F11D221D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8" y="764113"/>
            <a:ext cx="5734445" cy="62960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</a:t>
            </a:r>
            <a:r>
              <a:rPr lang="en-US" altLang="ko-KR"/>
              <a:t>HTML </a:t>
            </a:r>
            <a:r>
              <a:rPr lang="ko-KR" altLang="en-US"/>
              <a:t>파일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2">
            <a:extLst>
              <a:ext uri="{FF2B5EF4-FFF2-40B4-BE49-F238E27FC236}">
                <a16:creationId xmlns:a16="http://schemas.microsoft.com/office/drawing/2014/main" id="{722AC5F5-1A05-7449-729C-BC48A074C802}"/>
              </a:ext>
            </a:extLst>
          </p:cNvPr>
          <p:cNvSpPr/>
          <p:nvPr/>
        </p:nvSpPr>
        <p:spPr>
          <a:xfrm>
            <a:off x="393700" y="5686425"/>
            <a:ext cx="56388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742C796-4F81-4456-9B45-3F2DF70051BD}"/>
              </a:ext>
            </a:extLst>
          </p:cNvPr>
          <p:cNvSpPr/>
          <p:nvPr/>
        </p:nvSpPr>
        <p:spPr>
          <a:xfrm>
            <a:off x="3898900" y="6516570"/>
            <a:ext cx="1158819" cy="4059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221051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63760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웹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브라우저로부터</a:t>
            </a:r>
            <a:r>
              <a:rPr sz="2000" spc="1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데이터를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 err="1">
                <a:latin typeface="HY견고딕"/>
                <a:cs typeface="HY견고딕"/>
              </a:rPr>
              <a:t>입력받는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lang="en-US" sz="2000" spc="-20" dirty="0">
                <a:latin typeface="HY견고딕"/>
                <a:cs typeface="HY견고딕"/>
              </a:rPr>
              <a:t>HTML</a:t>
            </a:r>
            <a:r>
              <a:rPr lang="ko-KR" altLang="en-US" sz="2000" spc="-20" dirty="0">
                <a:latin typeface="HY견고딕"/>
                <a:cs typeface="HY견고딕"/>
              </a:rPr>
              <a:t> 파일</a:t>
            </a:r>
            <a:endParaRPr sz="2000" dirty="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 b="1"/>
              <a:t>웹 브라우저로부터 데이터 입력받기 </a:t>
            </a:r>
            <a:r>
              <a:rPr lang="en-US" altLang="ko-KR" b="1"/>
              <a:t>2</a:t>
            </a:r>
            <a:endParaRPr b="1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62</a:t>
            </a:fld>
            <a:r>
              <a:rPr spc="-10"/>
              <a:t>/</a:t>
            </a:r>
            <a:endParaRPr spc="-1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D85FB6-6A0C-6518-A2B8-80662AFB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869194"/>
            <a:ext cx="7472886" cy="55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5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74075" cy="137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이름, 아이디 항목은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dirty="0">
                <a:latin typeface="Times New Roman"/>
                <a:cs typeface="Times New Roman"/>
              </a:rPr>
              <a:t>INPU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엘리먼트의</a:t>
            </a:r>
            <a:r>
              <a:rPr sz="1600" spc="-10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TYP</a:t>
            </a:r>
            <a:r>
              <a:rPr sz="1600" b="1" dirty="0">
                <a:latin typeface="Times New Roman"/>
                <a:cs typeface="Times New Roman"/>
              </a:rPr>
              <a:t>E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애트리뷰트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값을 </a:t>
            </a:r>
            <a:r>
              <a:rPr sz="1600" b="1" dirty="0">
                <a:latin typeface="Times New Roman"/>
                <a:cs typeface="Times New Roman"/>
              </a:rPr>
              <a:t>TEX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로</a:t>
            </a:r>
            <a:r>
              <a:rPr sz="1600" spc="-20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지정해서 만들 수 있다. 패스워드는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dirty="0">
                <a:latin typeface="Times New Roman"/>
                <a:cs typeface="Times New Roman"/>
              </a:rPr>
              <a:t>INPU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엘리먼트의</a:t>
            </a:r>
            <a:r>
              <a:rPr sz="1600" spc="-10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TYP</a:t>
            </a:r>
            <a:r>
              <a:rPr sz="1600" b="1" dirty="0">
                <a:latin typeface="Times New Roman"/>
                <a:cs typeface="Times New Roman"/>
              </a:rPr>
              <a:t>E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애트리뷰트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값을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b="1" spc="-125" dirty="0">
                <a:latin typeface="Times New Roman"/>
                <a:cs typeface="Times New Roman"/>
              </a:rPr>
              <a:t>P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5" dirty="0">
                <a:latin typeface="Times New Roman"/>
                <a:cs typeface="Times New Roman"/>
              </a:rPr>
              <a:t>SSWORD</a:t>
            </a:r>
            <a:r>
              <a:rPr sz="1600" dirty="0">
                <a:latin typeface="HY견고딕"/>
                <a:cs typeface="HY견고딕"/>
              </a:rPr>
              <a:t>로 지정해서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만든다.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8839" y="2787395"/>
            <a:ext cx="1695449" cy="886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4543" y="3076955"/>
            <a:ext cx="701040" cy="336550"/>
          </a:xfrm>
          <a:custGeom>
            <a:avLst/>
            <a:gdLst/>
            <a:ahLst/>
            <a:cxnLst/>
            <a:rect l="l" t="t" r="r" b="b"/>
            <a:pathLst>
              <a:path w="701039" h="336550">
                <a:moveTo>
                  <a:pt x="539496" y="85344"/>
                </a:moveTo>
                <a:lnTo>
                  <a:pt x="0" y="85344"/>
                </a:lnTo>
                <a:lnTo>
                  <a:pt x="0" y="250698"/>
                </a:lnTo>
                <a:lnTo>
                  <a:pt x="6095" y="250698"/>
                </a:lnTo>
                <a:lnTo>
                  <a:pt x="6096" y="98298"/>
                </a:lnTo>
                <a:lnTo>
                  <a:pt x="12954" y="91440"/>
                </a:lnTo>
                <a:lnTo>
                  <a:pt x="12954" y="98298"/>
                </a:lnTo>
                <a:lnTo>
                  <a:pt x="533400" y="98298"/>
                </a:lnTo>
                <a:lnTo>
                  <a:pt x="533400" y="91440"/>
                </a:lnTo>
                <a:lnTo>
                  <a:pt x="539496" y="85344"/>
                </a:lnTo>
                <a:close/>
              </a:path>
              <a:path w="701039" h="336550">
                <a:moveTo>
                  <a:pt x="12954" y="98298"/>
                </a:moveTo>
                <a:lnTo>
                  <a:pt x="12954" y="91440"/>
                </a:lnTo>
                <a:lnTo>
                  <a:pt x="6096" y="98298"/>
                </a:lnTo>
                <a:lnTo>
                  <a:pt x="12954" y="98298"/>
                </a:lnTo>
                <a:close/>
              </a:path>
              <a:path w="701039" h="336550">
                <a:moveTo>
                  <a:pt x="12954" y="237744"/>
                </a:moveTo>
                <a:lnTo>
                  <a:pt x="12954" y="98298"/>
                </a:lnTo>
                <a:lnTo>
                  <a:pt x="6096" y="98298"/>
                </a:lnTo>
                <a:lnTo>
                  <a:pt x="6096" y="237744"/>
                </a:lnTo>
                <a:lnTo>
                  <a:pt x="12954" y="237744"/>
                </a:lnTo>
                <a:close/>
              </a:path>
              <a:path w="701039" h="336550">
                <a:moveTo>
                  <a:pt x="546354" y="305562"/>
                </a:moveTo>
                <a:lnTo>
                  <a:pt x="546354" y="237744"/>
                </a:lnTo>
                <a:lnTo>
                  <a:pt x="6096" y="237744"/>
                </a:lnTo>
                <a:lnTo>
                  <a:pt x="12954" y="243840"/>
                </a:lnTo>
                <a:lnTo>
                  <a:pt x="12954" y="250698"/>
                </a:lnTo>
                <a:lnTo>
                  <a:pt x="533400" y="250698"/>
                </a:lnTo>
                <a:lnTo>
                  <a:pt x="533400" y="243840"/>
                </a:lnTo>
                <a:lnTo>
                  <a:pt x="539496" y="250698"/>
                </a:lnTo>
                <a:lnTo>
                  <a:pt x="539496" y="312420"/>
                </a:lnTo>
                <a:lnTo>
                  <a:pt x="546354" y="305562"/>
                </a:lnTo>
                <a:close/>
              </a:path>
              <a:path w="701039" h="336550">
                <a:moveTo>
                  <a:pt x="12954" y="250698"/>
                </a:moveTo>
                <a:lnTo>
                  <a:pt x="12954" y="243840"/>
                </a:lnTo>
                <a:lnTo>
                  <a:pt x="6096" y="237744"/>
                </a:lnTo>
                <a:lnTo>
                  <a:pt x="6095" y="250698"/>
                </a:lnTo>
                <a:lnTo>
                  <a:pt x="12954" y="250698"/>
                </a:lnTo>
                <a:close/>
              </a:path>
              <a:path w="701039" h="336550">
                <a:moveTo>
                  <a:pt x="701040" y="167640"/>
                </a:moveTo>
                <a:lnTo>
                  <a:pt x="533400" y="0"/>
                </a:lnTo>
                <a:lnTo>
                  <a:pt x="533400" y="85344"/>
                </a:lnTo>
                <a:lnTo>
                  <a:pt x="535686" y="85344"/>
                </a:lnTo>
                <a:lnTo>
                  <a:pt x="535686" y="19812"/>
                </a:lnTo>
                <a:lnTo>
                  <a:pt x="546354" y="15240"/>
                </a:lnTo>
                <a:lnTo>
                  <a:pt x="546354" y="30480"/>
                </a:lnTo>
                <a:lnTo>
                  <a:pt x="683894" y="168021"/>
                </a:lnTo>
                <a:lnTo>
                  <a:pt x="688086" y="163830"/>
                </a:lnTo>
                <a:lnTo>
                  <a:pt x="688086" y="180652"/>
                </a:lnTo>
                <a:lnTo>
                  <a:pt x="701040" y="167640"/>
                </a:lnTo>
                <a:close/>
              </a:path>
              <a:path w="701039" h="336550">
                <a:moveTo>
                  <a:pt x="539496" y="98298"/>
                </a:moveTo>
                <a:lnTo>
                  <a:pt x="539496" y="85344"/>
                </a:lnTo>
                <a:lnTo>
                  <a:pt x="533400" y="91440"/>
                </a:lnTo>
                <a:lnTo>
                  <a:pt x="533400" y="98298"/>
                </a:lnTo>
                <a:lnTo>
                  <a:pt x="539496" y="98298"/>
                </a:lnTo>
                <a:close/>
              </a:path>
              <a:path w="701039" h="336550">
                <a:moveTo>
                  <a:pt x="539496" y="250698"/>
                </a:moveTo>
                <a:lnTo>
                  <a:pt x="533400" y="243840"/>
                </a:lnTo>
                <a:lnTo>
                  <a:pt x="533400" y="250698"/>
                </a:lnTo>
                <a:lnTo>
                  <a:pt x="539496" y="250698"/>
                </a:lnTo>
                <a:close/>
              </a:path>
              <a:path w="701039" h="336550">
                <a:moveTo>
                  <a:pt x="539496" y="312420"/>
                </a:moveTo>
                <a:lnTo>
                  <a:pt x="539496" y="250698"/>
                </a:lnTo>
                <a:lnTo>
                  <a:pt x="533400" y="250698"/>
                </a:lnTo>
                <a:lnTo>
                  <a:pt x="533400" y="336042"/>
                </a:lnTo>
                <a:lnTo>
                  <a:pt x="535686" y="333745"/>
                </a:lnTo>
                <a:lnTo>
                  <a:pt x="535686" y="316230"/>
                </a:lnTo>
                <a:lnTo>
                  <a:pt x="539496" y="312420"/>
                </a:lnTo>
                <a:close/>
              </a:path>
              <a:path w="701039" h="336550">
                <a:moveTo>
                  <a:pt x="546354" y="30480"/>
                </a:moveTo>
                <a:lnTo>
                  <a:pt x="546354" y="15240"/>
                </a:lnTo>
                <a:lnTo>
                  <a:pt x="535686" y="19812"/>
                </a:lnTo>
                <a:lnTo>
                  <a:pt x="546354" y="30480"/>
                </a:lnTo>
                <a:close/>
              </a:path>
              <a:path w="701039" h="336550">
                <a:moveTo>
                  <a:pt x="546354" y="98298"/>
                </a:moveTo>
                <a:lnTo>
                  <a:pt x="546354" y="30480"/>
                </a:lnTo>
                <a:lnTo>
                  <a:pt x="535686" y="19812"/>
                </a:lnTo>
                <a:lnTo>
                  <a:pt x="535686" y="85344"/>
                </a:lnTo>
                <a:lnTo>
                  <a:pt x="539496" y="85344"/>
                </a:lnTo>
                <a:lnTo>
                  <a:pt x="539496" y="98298"/>
                </a:lnTo>
                <a:lnTo>
                  <a:pt x="546354" y="98298"/>
                </a:lnTo>
                <a:close/>
              </a:path>
              <a:path w="701039" h="336550">
                <a:moveTo>
                  <a:pt x="688086" y="180652"/>
                </a:moveTo>
                <a:lnTo>
                  <a:pt x="688086" y="172212"/>
                </a:lnTo>
                <a:lnTo>
                  <a:pt x="683894" y="168021"/>
                </a:lnTo>
                <a:lnTo>
                  <a:pt x="535686" y="316230"/>
                </a:lnTo>
                <a:lnTo>
                  <a:pt x="546354" y="320040"/>
                </a:lnTo>
                <a:lnTo>
                  <a:pt x="546354" y="323029"/>
                </a:lnTo>
                <a:lnTo>
                  <a:pt x="688086" y="180652"/>
                </a:lnTo>
                <a:close/>
              </a:path>
              <a:path w="701039" h="336550">
                <a:moveTo>
                  <a:pt x="546354" y="323029"/>
                </a:moveTo>
                <a:lnTo>
                  <a:pt x="546354" y="320040"/>
                </a:lnTo>
                <a:lnTo>
                  <a:pt x="535686" y="316230"/>
                </a:lnTo>
                <a:lnTo>
                  <a:pt x="535686" y="333745"/>
                </a:lnTo>
                <a:lnTo>
                  <a:pt x="546354" y="323029"/>
                </a:lnTo>
                <a:close/>
              </a:path>
              <a:path w="701039" h="336550">
                <a:moveTo>
                  <a:pt x="688086" y="172212"/>
                </a:moveTo>
                <a:lnTo>
                  <a:pt x="688086" y="163830"/>
                </a:lnTo>
                <a:lnTo>
                  <a:pt x="683894" y="168021"/>
                </a:lnTo>
                <a:lnTo>
                  <a:pt x="688086" y="1722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3039" y="5521452"/>
            <a:ext cx="0" cy="445770"/>
          </a:xfrm>
          <a:custGeom>
            <a:avLst/>
            <a:gdLst/>
            <a:ahLst/>
            <a:cxnLst/>
            <a:rect l="l" t="t" r="r" b="b"/>
            <a:pathLst>
              <a:path h="445770">
                <a:moveTo>
                  <a:pt x="0" y="0"/>
                </a:moveTo>
                <a:lnTo>
                  <a:pt x="0" y="44577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7839" y="5521452"/>
            <a:ext cx="0" cy="445770"/>
          </a:xfrm>
          <a:custGeom>
            <a:avLst/>
            <a:gdLst/>
            <a:ahLst/>
            <a:cxnLst/>
            <a:rect l="l" t="t" r="r" b="b"/>
            <a:pathLst>
              <a:path h="445770">
                <a:moveTo>
                  <a:pt x="0" y="0"/>
                </a:moveTo>
                <a:lnTo>
                  <a:pt x="0" y="445769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3895" y="5530596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3895" y="595731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8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38790" y="3849872"/>
            <a:ext cx="8101330" cy="2105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575">
              <a:lnSpc>
                <a:spcPct val="100000"/>
              </a:lnSpc>
            </a:pPr>
            <a:r>
              <a:rPr sz="1400" spc="-5" dirty="0">
                <a:solidFill>
                  <a:srgbClr val="ADB9AD"/>
                </a:solidFill>
                <a:latin typeface="Times New Roman"/>
                <a:cs typeface="Times New Roman"/>
              </a:rPr>
              <a:t>•  </a:t>
            </a:r>
            <a:r>
              <a:rPr sz="1400" spc="-100" dirty="0">
                <a:solidFill>
                  <a:srgbClr val="ADB9AD"/>
                </a:solidFill>
                <a:latin typeface="Times New Roman"/>
                <a:cs typeface="Times New Roman"/>
              </a:rPr>
              <a:t> </a:t>
            </a:r>
            <a:r>
              <a:rPr sz="1400" b="1" spc="-114" dirty="0">
                <a:latin typeface="Times New Roman"/>
                <a:cs typeface="Times New Roman"/>
              </a:rPr>
              <a:t>P</a:t>
            </a:r>
            <a:r>
              <a:rPr sz="1400" b="1" spc="-20" dirty="0">
                <a:latin typeface="Times New Roman"/>
                <a:cs typeface="Times New Roman"/>
              </a:rPr>
              <a:t>A</a:t>
            </a:r>
            <a:r>
              <a:rPr sz="1400" b="1" spc="-15" dirty="0">
                <a:latin typeface="Times New Roman"/>
                <a:cs typeface="Times New Roman"/>
              </a:rPr>
              <a:t>SSWORD</a:t>
            </a:r>
            <a:r>
              <a:rPr sz="1400" b="1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타입으로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입력한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문자는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모니터상에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나타나지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않는다.</a:t>
            </a:r>
            <a:endParaRPr sz="1400">
              <a:latin typeface="HY견고딕"/>
              <a:cs typeface="HY견고딕"/>
            </a:endParaRPr>
          </a:p>
          <a:p>
            <a:pPr marL="195580" marR="5080" indent="-182880">
              <a:lnSpc>
                <a:spcPct val="150000"/>
              </a:lnSpc>
              <a:spcBef>
                <a:spcPts val="63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성별 항목은 라디오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버튼으로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만들어야 한다. 라디오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버튼은 &lt;</a:t>
            </a:r>
            <a:r>
              <a:rPr sz="1600" b="1" dirty="0">
                <a:latin typeface="Times New Roman"/>
                <a:cs typeface="Times New Roman"/>
              </a:rPr>
              <a:t>INPU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엘리먼트의 </a:t>
            </a:r>
            <a:r>
              <a:rPr sz="1600" b="1" spc="-5" dirty="0">
                <a:latin typeface="Times New Roman"/>
                <a:cs typeface="Times New Roman"/>
              </a:rPr>
              <a:t>TYP</a:t>
            </a:r>
            <a:r>
              <a:rPr sz="1600" b="1" dirty="0">
                <a:latin typeface="Times New Roman"/>
                <a:cs typeface="Times New Roman"/>
              </a:rPr>
              <a:t>E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애트리뷰트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값을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RADI</a:t>
            </a:r>
            <a:r>
              <a:rPr sz="1600" b="1" dirty="0">
                <a:latin typeface="Times New Roman"/>
                <a:cs typeface="Times New Roman"/>
              </a:rPr>
              <a:t>O</a:t>
            </a:r>
            <a:r>
              <a:rPr sz="1600" dirty="0">
                <a:latin typeface="HY견고딕"/>
                <a:cs typeface="HY견고딕"/>
              </a:rPr>
              <a:t>로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지정해서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만들 수 있으며, 반드시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NAM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HY견고딕"/>
                <a:cs typeface="HY견고딕"/>
              </a:rPr>
              <a:t>,</a:t>
            </a:r>
            <a:r>
              <a:rPr sz="1600" spc="-20" dirty="0">
                <a:latin typeface="HY견고딕"/>
                <a:cs typeface="HY견고딕"/>
              </a:rPr>
              <a:t> </a:t>
            </a:r>
            <a:r>
              <a:rPr sz="1600" b="1" spc="-204" dirty="0">
                <a:latin typeface="Times New Roman"/>
                <a:cs typeface="Times New Roman"/>
              </a:rPr>
              <a:t>V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U</a:t>
            </a:r>
            <a:r>
              <a:rPr sz="1600" b="1" dirty="0">
                <a:latin typeface="Times New Roman"/>
                <a:cs typeface="Times New Roman"/>
              </a:rPr>
              <a:t>E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 트리뷰트를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써야 한다.</a:t>
            </a:r>
            <a:endParaRPr sz="1600">
              <a:latin typeface="HY견고딕"/>
              <a:cs typeface="HY견고딕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lang="ko-KR" altLang="en-US" sz="1100" b="1" spc="-15">
                <a:latin typeface="Times New Roman"/>
                <a:cs typeface="Times New Roman"/>
              </a:rPr>
              <a:t>남</a:t>
            </a: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type="radio" name="gender" value="male"&gt;</a:t>
            </a:r>
          </a:p>
          <a:p>
            <a:pPr marL="265430">
              <a:lnSpc>
                <a:spcPct val="100000"/>
              </a:lnSpc>
            </a:pPr>
            <a:r>
              <a:rPr lang="ko-KR" altLang="en-US" sz="1100" b="1" spc="-15">
                <a:latin typeface="Times New Roman"/>
                <a:cs typeface="Times New Roman"/>
              </a:rPr>
              <a:t>여</a:t>
            </a: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type="radio" name="gender" value="female"&gt;</a:t>
            </a:r>
            <a:endParaRPr lang="en-US"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1046225" y="3020913"/>
            <a:ext cx="4191139" cy="507831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ko-KR" altLang="en-US" sz="1100" b="1">
                <a:latin typeface="Times New Roman"/>
                <a:cs typeface="Times New Roman"/>
              </a:rPr>
              <a:t>이름</a:t>
            </a:r>
            <a:r>
              <a:rPr lang="en-US" altLang="ko-KR" sz="1100" b="1">
                <a:latin typeface="Times New Roman"/>
                <a:cs typeface="Times New Roman"/>
              </a:rPr>
              <a:t>: &lt;</a:t>
            </a:r>
            <a:r>
              <a:rPr lang="en-US" sz="1100" b="1">
                <a:latin typeface="Times New Roman"/>
                <a:cs typeface="Times New Roman"/>
              </a:rPr>
              <a:t>input type="text" name="name"&gt;&lt;br&gt;</a:t>
            </a:r>
          </a:p>
          <a:p>
            <a:pPr marL="81280">
              <a:lnSpc>
                <a:spcPct val="100000"/>
              </a:lnSpc>
            </a:pPr>
            <a:r>
              <a:rPr lang="ko-KR" altLang="en-US" sz="1100" b="1">
                <a:latin typeface="Times New Roman"/>
                <a:cs typeface="Times New Roman"/>
              </a:rPr>
              <a:t>아이디</a:t>
            </a:r>
            <a:r>
              <a:rPr lang="en-US" altLang="ko-KR" sz="1100" b="1">
                <a:latin typeface="Times New Roman"/>
                <a:cs typeface="Times New Roman"/>
              </a:rPr>
              <a:t>: &lt;</a:t>
            </a:r>
            <a:r>
              <a:rPr lang="en-US" sz="1100" b="1">
                <a:latin typeface="Times New Roman"/>
                <a:cs typeface="Times New Roman"/>
              </a:rPr>
              <a:t>input type="text" name="id"&gt;&lt;br&gt;</a:t>
            </a:r>
          </a:p>
          <a:p>
            <a:pPr marL="81280">
              <a:lnSpc>
                <a:spcPct val="100000"/>
              </a:lnSpc>
            </a:pPr>
            <a:r>
              <a:rPr lang="ko-KR" altLang="en-US" sz="1100" b="1">
                <a:latin typeface="Times New Roman"/>
                <a:cs typeface="Times New Roman"/>
              </a:rPr>
              <a:t>패스워드</a:t>
            </a:r>
            <a:r>
              <a:rPr lang="en-US" altLang="ko-KR" sz="1100" b="1">
                <a:latin typeface="Times New Roman"/>
                <a:cs typeface="Times New Roman"/>
              </a:rPr>
              <a:t>: &lt;</a:t>
            </a:r>
            <a:r>
              <a:rPr lang="en-US" sz="1100" b="1">
                <a:latin typeface="Times New Roman"/>
                <a:cs typeface="Times New Roman"/>
              </a:rPr>
              <a:t>input type="password" name="password"&gt;</a:t>
            </a:r>
            <a:endParaRPr sz="1100" b="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6077" y="5577078"/>
            <a:ext cx="89535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02743" y="5591555"/>
            <a:ext cx="624840" cy="260350"/>
          </a:xfrm>
          <a:custGeom>
            <a:avLst/>
            <a:gdLst/>
            <a:ahLst/>
            <a:cxnLst/>
            <a:rect l="l" t="t" r="r" b="b"/>
            <a:pathLst>
              <a:path w="624840" h="260350">
                <a:moveTo>
                  <a:pt x="501395" y="66293"/>
                </a:moveTo>
                <a:lnTo>
                  <a:pt x="0" y="66293"/>
                </a:lnTo>
                <a:lnTo>
                  <a:pt x="0" y="193547"/>
                </a:lnTo>
                <a:lnTo>
                  <a:pt x="6095" y="193547"/>
                </a:lnTo>
                <a:lnTo>
                  <a:pt x="6096" y="79247"/>
                </a:lnTo>
                <a:lnTo>
                  <a:pt x="12954" y="72389"/>
                </a:lnTo>
                <a:lnTo>
                  <a:pt x="12954" y="79247"/>
                </a:lnTo>
                <a:lnTo>
                  <a:pt x="495300" y="79247"/>
                </a:lnTo>
                <a:lnTo>
                  <a:pt x="495300" y="72389"/>
                </a:lnTo>
                <a:lnTo>
                  <a:pt x="501395" y="66293"/>
                </a:lnTo>
                <a:close/>
              </a:path>
              <a:path w="624840" h="260350">
                <a:moveTo>
                  <a:pt x="12954" y="79247"/>
                </a:moveTo>
                <a:lnTo>
                  <a:pt x="12954" y="72389"/>
                </a:lnTo>
                <a:lnTo>
                  <a:pt x="6096" y="79247"/>
                </a:lnTo>
                <a:lnTo>
                  <a:pt x="12954" y="79247"/>
                </a:lnTo>
                <a:close/>
              </a:path>
              <a:path w="624840" h="260350">
                <a:moveTo>
                  <a:pt x="12954" y="180593"/>
                </a:moveTo>
                <a:lnTo>
                  <a:pt x="12954" y="79247"/>
                </a:lnTo>
                <a:lnTo>
                  <a:pt x="6096" y="79247"/>
                </a:lnTo>
                <a:lnTo>
                  <a:pt x="6096" y="180593"/>
                </a:lnTo>
                <a:lnTo>
                  <a:pt x="12954" y="180593"/>
                </a:lnTo>
                <a:close/>
              </a:path>
              <a:path w="624840" h="260350">
                <a:moveTo>
                  <a:pt x="508254" y="229361"/>
                </a:moveTo>
                <a:lnTo>
                  <a:pt x="508254" y="180593"/>
                </a:lnTo>
                <a:lnTo>
                  <a:pt x="6096" y="180593"/>
                </a:lnTo>
                <a:lnTo>
                  <a:pt x="12954" y="186689"/>
                </a:lnTo>
                <a:lnTo>
                  <a:pt x="12953" y="193547"/>
                </a:lnTo>
                <a:lnTo>
                  <a:pt x="495300" y="193547"/>
                </a:lnTo>
                <a:lnTo>
                  <a:pt x="495300" y="186689"/>
                </a:lnTo>
                <a:lnTo>
                  <a:pt x="501395" y="193547"/>
                </a:lnTo>
                <a:lnTo>
                  <a:pt x="501395" y="236219"/>
                </a:lnTo>
                <a:lnTo>
                  <a:pt x="508254" y="229361"/>
                </a:lnTo>
                <a:close/>
              </a:path>
              <a:path w="624840" h="260350">
                <a:moveTo>
                  <a:pt x="12953" y="193547"/>
                </a:moveTo>
                <a:lnTo>
                  <a:pt x="12954" y="186689"/>
                </a:lnTo>
                <a:lnTo>
                  <a:pt x="6096" y="180593"/>
                </a:lnTo>
                <a:lnTo>
                  <a:pt x="6095" y="193547"/>
                </a:lnTo>
                <a:lnTo>
                  <a:pt x="12953" y="193547"/>
                </a:lnTo>
                <a:close/>
              </a:path>
              <a:path w="624840" h="260350">
                <a:moveTo>
                  <a:pt x="624840" y="129539"/>
                </a:moveTo>
                <a:lnTo>
                  <a:pt x="495300" y="0"/>
                </a:lnTo>
                <a:lnTo>
                  <a:pt x="495300" y="66293"/>
                </a:lnTo>
                <a:lnTo>
                  <a:pt x="497586" y="66293"/>
                </a:lnTo>
                <a:lnTo>
                  <a:pt x="497586" y="19811"/>
                </a:lnTo>
                <a:lnTo>
                  <a:pt x="508254" y="15239"/>
                </a:lnTo>
                <a:lnTo>
                  <a:pt x="508254" y="30479"/>
                </a:lnTo>
                <a:lnTo>
                  <a:pt x="607695" y="129920"/>
                </a:lnTo>
                <a:lnTo>
                  <a:pt x="611886" y="125729"/>
                </a:lnTo>
                <a:lnTo>
                  <a:pt x="611886" y="142570"/>
                </a:lnTo>
                <a:lnTo>
                  <a:pt x="624840" y="129539"/>
                </a:lnTo>
                <a:close/>
              </a:path>
              <a:path w="624840" h="260350">
                <a:moveTo>
                  <a:pt x="501395" y="79247"/>
                </a:moveTo>
                <a:lnTo>
                  <a:pt x="501395" y="66293"/>
                </a:lnTo>
                <a:lnTo>
                  <a:pt x="495300" y="72389"/>
                </a:lnTo>
                <a:lnTo>
                  <a:pt x="495300" y="79247"/>
                </a:lnTo>
                <a:lnTo>
                  <a:pt x="501395" y="79247"/>
                </a:lnTo>
                <a:close/>
              </a:path>
              <a:path w="624840" h="260350">
                <a:moveTo>
                  <a:pt x="501395" y="193547"/>
                </a:moveTo>
                <a:lnTo>
                  <a:pt x="495300" y="186689"/>
                </a:lnTo>
                <a:lnTo>
                  <a:pt x="495300" y="193547"/>
                </a:lnTo>
                <a:lnTo>
                  <a:pt x="501395" y="193547"/>
                </a:lnTo>
                <a:close/>
              </a:path>
              <a:path w="624840" h="260350">
                <a:moveTo>
                  <a:pt x="501395" y="236219"/>
                </a:moveTo>
                <a:lnTo>
                  <a:pt x="501395" y="193547"/>
                </a:lnTo>
                <a:lnTo>
                  <a:pt x="495300" y="193547"/>
                </a:lnTo>
                <a:lnTo>
                  <a:pt x="495300" y="259841"/>
                </a:lnTo>
                <a:lnTo>
                  <a:pt x="497586" y="257542"/>
                </a:lnTo>
                <a:lnTo>
                  <a:pt x="497586" y="240029"/>
                </a:lnTo>
                <a:lnTo>
                  <a:pt x="501395" y="236219"/>
                </a:lnTo>
                <a:close/>
              </a:path>
              <a:path w="624840" h="260350">
                <a:moveTo>
                  <a:pt x="508254" y="30479"/>
                </a:moveTo>
                <a:lnTo>
                  <a:pt x="508254" y="15239"/>
                </a:lnTo>
                <a:lnTo>
                  <a:pt x="497586" y="19811"/>
                </a:lnTo>
                <a:lnTo>
                  <a:pt x="508254" y="30479"/>
                </a:lnTo>
                <a:close/>
              </a:path>
              <a:path w="624840" h="260350">
                <a:moveTo>
                  <a:pt x="508254" y="79247"/>
                </a:moveTo>
                <a:lnTo>
                  <a:pt x="508254" y="30479"/>
                </a:lnTo>
                <a:lnTo>
                  <a:pt x="497586" y="19811"/>
                </a:lnTo>
                <a:lnTo>
                  <a:pt x="497586" y="66293"/>
                </a:lnTo>
                <a:lnTo>
                  <a:pt x="501395" y="66293"/>
                </a:lnTo>
                <a:lnTo>
                  <a:pt x="501395" y="79247"/>
                </a:lnTo>
                <a:lnTo>
                  <a:pt x="508254" y="79247"/>
                </a:lnTo>
                <a:close/>
              </a:path>
              <a:path w="624840" h="260350">
                <a:moveTo>
                  <a:pt x="611886" y="142570"/>
                </a:moveTo>
                <a:lnTo>
                  <a:pt x="611886" y="134111"/>
                </a:lnTo>
                <a:lnTo>
                  <a:pt x="607695" y="129920"/>
                </a:lnTo>
                <a:lnTo>
                  <a:pt x="497586" y="240029"/>
                </a:lnTo>
                <a:lnTo>
                  <a:pt x="508254" y="243839"/>
                </a:lnTo>
                <a:lnTo>
                  <a:pt x="508254" y="246811"/>
                </a:lnTo>
                <a:lnTo>
                  <a:pt x="611886" y="142570"/>
                </a:lnTo>
                <a:close/>
              </a:path>
              <a:path w="624840" h="260350">
                <a:moveTo>
                  <a:pt x="508254" y="246811"/>
                </a:moveTo>
                <a:lnTo>
                  <a:pt x="508254" y="243839"/>
                </a:lnTo>
                <a:lnTo>
                  <a:pt x="497586" y="240029"/>
                </a:lnTo>
                <a:lnTo>
                  <a:pt x="497586" y="257542"/>
                </a:lnTo>
                <a:lnTo>
                  <a:pt x="508254" y="246811"/>
                </a:lnTo>
                <a:close/>
              </a:path>
              <a:path w="624840" h="260350">
                <a:moveTo>
                  <a:pt x="611886" y="134111"/>
                </a:moveTo>
                <a:lnTo>
                  <a:pt x="611886" y="125729"/>
                </a:lnTo>
                <a:lnTo>
                  <a:pt x="607695" y="129920"/>
                </a:lnTo>
                <a:lnTo>
                  <a:pt x="611886" y="1341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15773" y="6275165"/>
            <a:ext cx="79946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똑같은 </a:t>
            </a:r>
            <a:r>
              <a:rPr sz="1200" spc="-5" dirty="0">
                <a:latin typeface="휴먼매직체"/>
                <a:cs typeface="휴먼매직체"/>
              </a:rPr>
              <a:t>N</a:t>
            </a:r>
            <a:r>
              <a:rPr sz="1200" dirty="0">
                <a:latin typeface="휴먼매직체"/>
                <a:cs typeface="휴먼매직체"/>
              </a:rPr>
              <a:t>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3573" y="6275165"/>
            <a:ext cx="10648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각각 다른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VALUE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73373" y="6275165"/>
            <a:ext cx="144843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한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항목을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선택하면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다른 항목의 </a:t>
            </a:r>
            <a:r>
              <a:rPr sz="1200" spc="-5" dirty="0">
                <a:latin typeface="휴먼매직체"/>
                <a:cs typeface="휴먼매직체"/>
              </a:rPr>
              <a:t>선</a:t>
            </a:r>
            <a:r>
              <a:rPr sz="1200" dirty="0">
                <a:latin typeface="휴먼매직체"/>
                <a:cs typeface="휴먼매직체"/>
              </a:rPr>
              <a:t>택이 해제된다.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66629" y="5913882"/>
            <a:ext cx="148590" cy="304800"/>
          </a:xfrm>
          <a:custGeom>
            <a:avLst/>
            <a:gdLst/>
            <a:ahLst/>
            <a:cxnLst/>
            <a:rect l="l" t="t" r="r" b="b"/>
            <a:pathLst>
              <a:path w="148589" h="304800">
                <a:moveTo>
                  <a:pt x="130718" y="26305"/>
                </a:moveTo>
                <a:lnTo>
                  <a:pt x="129678" y="17105"/>
                </a:lnTo>
                <a:lnTo>
                  <a:pt x="122350" y="22463"/>
                </a:lnTo>
                <a:lnTo>
                  <a:pt x="0" y="300989"/>
                </a:lnTo>
                <a:lnTo>
                  <a:pt x="8382" y="304799"/>
                </a:lnTo>
                <a:lnTo>
                  <a:pt x="130718" y="26305"/>
                </a:lnTo>
                <a:close/>
              </a:path>
              <a:path w="148589" h="304800">
                <a:moveTo>
                  <a:pt x="148589" y="98297"/>
                </a:moveTo>
                <a:lnTo>
                  <a:pt x="148589" y="95249"/>
                </a:lnTo>
                <a:lnTo>
                  <a:pt x="137160" y="0"/>
                </a:lnTo>
                <a:lnTo>
                  <a:pt x="59435" y="56387"/>
                </a:lnTo>
                <a:lnTo>
                  <a:pt x="57149" y="57911"/>
                </a:lnTo>
                <a:lnTo>
                  <a:pt x="57149" y="60959"/>
                </a:lnTo>
                <a:lnTo>
                  <a:pt x="58673" y="63245"/>
                </a:lnTo>
                <a:lnTo>
                  <a:pt x="60197" y="64769"/>
                </a:lnTo>
                <a:lnTo>
                  <a:pt x="63245" y="65531"/>
                </a:lnTo>
                <a:lnTo>
                  <a:pt x="65531" y="64007"/>
                </a:lnTo>
                <a:lnTo>
                  <a:pt x="122350" y="22463"/>
                </a:lnTo>
                <a:lnTo>
                  <a:pt x="129539" y="6095"/>
                </a:lnTo>
                <a:lnTo>
                  <a:pt x="137921" y="9905"/>
                </a:lnTo>
                <a:lnTo>
                  <a:pt x="137921" y="90033"/>
                </a:lnTo>
                <a:lnTo>
                  <a:pt x="138683" y="96773"/>
                </a:lnTo>
                <a:lnTo>
                  <a:pt x="139445" y="99059"/>
                </a:lnTo>
                <a:lnTo>
                  <a:pt x="141731" y="101345"/>
                </a:lnTo>
                <a:lnTo>
                  <a:pt x="144017" y="100583"/>
                </a:lnTo>
                <a:lnTo>
                  <a:pt x="147065" y="100583"/>
                </a:lnTo>
                <a:lnTo>
                  <a:pt x="148589" y="98297"/>
                </a:lnTo>
                <a:close/>
              </a:path>
              <a:path w="148589" h="304800">
                <a:moveTo>
                  <a:pt x="137921" y="9905"/>
                </a:moveTo>
                <a:lnTo>
                  <a:pt x="129539" y="6095"/>
                </a:lnTo>
                <a:lnTo>
                  <a:pt x="122350" y="22463"/>
                </a:lnTo>
                <a:lnTo>
                  <a:pt x="128777" y="17763"/>
                </a:lnTo>
                <a:lnTo>
                  <a:pt x="128777" y="9143"/>
                </a:lnTo>
                <a:lnTo>
                  <a:pt x="136397" y="12191"/>
                </a:lnTo>
                <a:lnTo>
                  <a:pt x="136397" y="13375"/>
                </a:lnTo>
                <a:lnTo>
                  <a:pt x="137921" y="9905"/>
                </a:lnTo>
                <a:close/>
              </a:path>
              <a:path w="148589" h="304800">
                <a:moveTo>
                  <a:pt x="136397" y="12191"/>
                </a:moveTo>
                <a:lnTo>
                  <a:pt x="128777" y="9143"/>
                </a:lnTo>
                <a:lnTo>
                  <a:pt x="129678" y="17105"/>
                </a:lnTo>
                <a:lnTo>
                  <a:pt x="136397" y="12191"/>
                </a:lnTo>
                <a:close/>
              </a:path>
              <a:path w="148589" h="304800">
                <a:moveTo>
                  <a:pt x="129678" y="17105"/>
                </a:moveTo>
                <a:lnTo>
                  <a:pt x="128777" y="9143"/>
                </a:lnTo>
                <a:lnTo>
                  <a:pt x="128777" y="17763"/>
                </a:lnTo>
                <a:lnTo>
                  <a:pt x="129678" y="17105"/>
                </a:lnTo>
                <a:close/>
              </a:path>
              <a:path w="148589" h="304800">
                <a:moveTo>
                  <a:pt x="136397" y="13375"/>
                </a:moveTo>
                <a:lnTo>
                  <a:pt x="136397" y="12191"/>
                </a:lnTo>
                <a:lnTo>
                  <a:pt x="129678" y="17105"/>
                </a:lnTo>
                <a:lnTo>
                  <a:pt x="130718" y="26305"/>
                </a:lnTo>
                <a:lnTo>
                  <a:pt x="136397" y="13375"/>
                </a:lnTo>
                <a:close/>
              </a:path>
              <a:path w="148589" h="304800">
                <a:moveTo>
                  <a:pt x="137921" y="90033"/>
                </a:moveTo>
                <a:lnTo>
                  <a:pt x="137921" y="9905"/>
                </a:lnTo>
                <a:lnTo>
                  <a:pt x="130718" y="26305"/>
                </a:lnTo>
                <a:lnTo>
                  <a:pt x="137921" y="9003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0525" y="5913882"/>
            <a:ext cx="116839" cy="304165"/>
          </a:xfrm>
          <a:custGeom>
            <a:avLst/>
            <a:gdLst/>
            <a:ahLst/>
            <a:cxnLst/>
            <a:rect l="l" t="t" r="r" b="b"/>
            <a:pathLst>
              <a:path w="116839" h="304164">
                <a:moveTo>
                  <a:pt x="95250" y="70865"/>
                </a:moveTo>
                <a:lnTo>
                  <a:pt x="95250" y="67817"/>
                </a:lnTo>
                <a:lnTo>
                  <a:pt x="93726" y="65531"/>
                </a:lnTo>
                <a:lnTo>
                  <a:pt x="23622" y="0"/>
                </a:lnTo>
                <a:lnTo>
                  <a:pt x="0" y="92963"/>
                </a:lnTo>
                <a:lnTo>
                  <a:pt x="0" y="96011"/>
                </a:lnTo>
                <a:lnTo>
                  <a:pt x="1524" y="98297"/>
                </a:lnTo>
                <a:lnTo>
                  <a:pt x="6096" y="99821"/>
                </a:lnTo>
                <a:lnTo>
                  <a:pt x="9144" y="98297"/>
                </a:lnTo>
                <a:lnTo>
                  <a:pt x="21336" y="47836"/>
                </a:lnTo>
                <a:lnTo>
                  <a:pt x="21336" y="9905"/>
                </a:lnTo>
                <a:lnTo>
                  <a:pt x="30480" y="7619"/>
                </a:lnTo>
                <a:lnTo>
                  <a:pt x="35281" y="24022"/>
                </a:lnTo>
                <a:lnTo>
                  <a:pt x="86868" y="73151"/>
                </a:lnTo>
                <a:lnTo>
                  <a:pt x="89154" y="74675"/>
                </a:lnTo>
                <a:lnTo>
                  <a:pt x="92202" y="74675"/>
                </a:lnTo>
                <a:lnTo>
                  <a:pt x="93726" y="72389"/>
                </a:lnTo>
                <a:lnTo>
                  <a:pt x="95250" y="70865"/>
                </a:lnTo>
                <a:close/>
              </a:path>
              <a:path w="116839" h="304164">
                <a:moveTo>
                  <a:pt x="35281" y="24022"/>
                </a:moveTo>
                <a:lnTo>
                  <a:pt x="30480" y="7619"/>
                </a:lnTo>
                <a:lnTo>
                  <a:pt x="21336" y="9905"/>
                </a:lnTo>
                <a:lnTo>
                  <a:pt x="22860" y="15111"/>
                </a:lnTo>
                <a:lnTo>
                  <a:pt x="22860" y="12191"/>
                </a:lnTo>
                <a:lnTo>
                  <a:pt x="30480" y="9905"/>
                </a:lnTo>
                <a:lnTo>
                  <a:pt x="30480" y="19449"/>
                </a:lnTo>
                <a:lnTo>
                  <a:pt x="35281" y="24022"/>
                </a:lnTo>
                <a:close/>
              </a:path>
              <a:path w="116839" h="304164">
                <a:moveTo>
                  <a:pt x="26350" y="27035"/>
                </a:moveTo>
                <a:lnTo>
                  <a:pt x="21336" y="9905"/>
                </a:lnTo>
                <a:lnTo>
                  <a:pt x="21336" y="47836"/>
                </a:lnTo>
                <a:lnTo>
                  <a:pt x="26350" y="27035"/>
                </a:lnTo>
                <a:close/>
              </a:path>
              <a:path w="116839" h="304164">
                <a:moveTo>
                  <a:pt x="30480" y="9905"/>
                </a:moveTo>
                <a:lnTo>
                  <a:pt x="22860" y="12191"/>
                </a:lnTo>
                <a:lnTo>
                  <a:pt x="28608" y="17667"/>
                </a:lnTo>
                <a:lnTo>
                  <a:pt x="30480" y="9905"/>
                </a:lnTo>
                <a:close/>
              </a:path>
              <a:path w="116839" h="304164">
                <a:moveTo>
                  <a:pt x="28608" y="17667"/>
                </a:moveTo>
                <a:lnTo>
                  <a:pt x="22860" y="12191"/>
                </a:lnTo>
                <a:lnTo>
                  <a:pt x="22860" y="15111"/>
                </a:lnTo>
                <a:lnTo>
                  <a:pt x="26350" y="27035"/>
                </a:lnTo>
                <a:lnTo>
                  <a:pt x="28608" y="17667"/>
                </a:lnTo>
                <a:close/>
              </a:path>
              <a:path w="116839" h="304164">
                <a:moveTo>
                  <a:pt x="116586" y="301751"/>
                </a:moveTo>
                <a:lnTo>
                  <a:pt x="35281" y="24022"/>
                </a:lnTo>
                <a:lnTo>
                  <a:pt x="28608" y="17667"/>
                </a:lnTo>
                <a:lnTo>
                  <a:pt x="26350" y="27035"/>
                </a:lnTo>
                <a:lnTo>
                  <a:pt x="107442" y="304037"/>
                </a:lnTo>
                <a:lnTo>
                  <a:pt x="116586" y="301751"/>
                </a:lnTo>
                <a:close/>
              </a:path>
              <a:path w="116839" h="304164">
                <a:moveTo>
                  <a:pt x="30480" y="19449"/>
                </a:moveTo>
                <a:lnTo>
                  <a:pt x="30480" y="9905"/>
                </a:lnTo>
                <a:lnTo>
                  <a:pt x="28608" y="17667"/>
                </a:lnTo>
                <a:lnTo>
                  <a:pt x="30480" y="194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955" y="5859779"/>
            <a:ext cx="200025" cy="359410"/>
          </a:xfrm>
          <a:custGeom>
            <a:avLst/>
            <a:gdLst/>
            <a:ahLst/>
            <a:cxnLst/>
            <a:rect l="l" t="t" r="r" b="b"/>
            <a:pathLst>
              <a:path w="200025" h="359410">
                <a:moveTo>
                  <a:pt x="88392" y="54101"/>
                </a:moveTo>
                <a:lnTo>
                  <a:pt x="87630" y="51815"/>
                </a:lnTo>
                <a:lnTo>
                  <a:pt x="85344" y="50291"/>
                </a:lnTo>
                <a:lnTo>
                  <a:pt x="3048" y="0"/>
                </a:lnTo>
                <a:lnTo>
                  <a:pt x="0" y="96011"/>
                </a:lnTo>
                <a:lnTo>
                  <a:pt x="0" y="99059"/>
                </a:lnTo>
                <a:lnTo>
                  <a:pt x="2286" y="100583"/>
                </a:lnTo>
                <a:lnTo>
                  <a:pt x="3810" y="101091"/>
                </a:lnTo>
                <a:lnTo>
                  <a:pt x="3810" y="10667"/>
                </a:lnTo>
                <a:lnTo>
                  <a:pt x="12192" y="6095"/>
                </a:lnTo>
                <a:lnTo>
                  <a:pt x="20356" y="21296"/>
                </a:lnTo>
                <a:lnTo>
                  <a:pt x="80772" y="57911"/>
                </a:lnTo>
                <a:lnTo>
                  <a:pt x="83058" y="59435"/>
                </a:lnTo>
                <a:lnTo>
                  <a:pt x="86106" y="58673"/>
                </a:lnTo>
                <a:lnTo>
                  <a:pt x="86868" y="56387"/>
                </a:lnTo>
                <a:lnTo>
                  <a:pt x="88392" y="54101"/>
                </a:lnTo>
                <a:close/>
              </a:path>
              <a:path w="200025" h="359410">
                <a:moveTo>
                  <a:pt x="20356" y="21296"/>
                </a:moveTo>
                <a:lnTo>
                  <a:pt x="12192" y="6095"/>
                </a:lnTo>
                <a:lnTo>
                  <a:pt x="3810" y="10667"/>
                </a:lnTo>
                <a:lnTo>
                  <a:pt x="5334" y="13499"/>
                </a:lnTo>
                <a:lnTo>
                  <a:pt x="5334" y="12191"/>
                </a:lnTo>
                <a:lnTo>
                  <a:pt x="12192" y="8381"/>
                </a:lnTo>
                <a:lnTo>
                  <a:pt x="12192" y="16348"/>
                </a:lnTo>
                <a:lnTo>
                  <a:pt x="20356" y="21296"/>
                </a:lnTo>
                <a:close/>
              </a:path>
              <a:path w="200025" h="359410">
                <a:moveTo>
                  <a:pt x="11613" y="25164"/>
                </a:moveTo>
                <a:lnTo>
                  <a:pt x="3810" y="10667"/>
                </a:lnTo>
                <a:lnTo>
                  <a:pt x="3810" y="101091"/>
                </a:lnTo>
                <a:lnTo>
                  <a:pt x="4572" y="101345"/>
                </a:lnTo>
                <a:lnTo>
                  <a:pt x="6858" y="101345"/>
                </a:lnTo>
                <a:lnTo>
                  <a:pt x="9144" y="99059"/>
                </a:lnTo>
                <a:lnTo>
                  <a:pt x="9144" y="96773"/>
                </a:lnTo>
                <a:lnTo>
                  <a:pt x="11613" y="25164"/>
                </a:lnTo>
                <a:close/>
              </a:path>
              <a:path w="200025" h="359410">
                <a:moveTo>
                  <a:pt x="12192" y="8381"/>
                </a:moveTo>
                <a:lnTo>
                  <a:pt x="5334" y="12191"/>
                </a:lnTo>
                <a:lnTo>
                  <a:pt x="11922" y="16185"/>
                </a:lnTo>
                <a:lnTo>
                  <a:pt x="12192" y="8381"/>
                </a:lnTo>
                <a:close/>
              </a:path>
              <a:path w="200025" h="359410">
                <a:moveTo>
                  <a:pt x="11922" y="16185"/>
                </a:moveTo>
                <a:lnTo>
                  <a:pt x="5334" y="12191"/>
                </a:lnTo>
                <a:lnTo>
                  <a:pt x="5334" y="13499"/>
                </a:lnTo>
                <a:lnTo>
                  <a:pt x="11613" y="25164"/>
                </a:lnTo>
                <a:lnTo>
                  <a:pt x="11922" y="16185"/>
                </a:lnTo>
                <a:close/>
              </a:path>
              <a:path w="200025" h="359410">
                <a:moveTo>
                  <a:pt x="199644" y="355091"/>
                </a:moveTo>
                <a:lnTo>
                  <a:pt x="20356" y="21296"/>
                </a:lnTo>
                <a:lnTo>
                  <a:pt x="11922" y="16185"/>
                </a:lnTo>
                <a:lnTo>
                  <a:pt x="11613" y="25164"/>
                </a:lnTo>
                <a:lnTo>
                  <a:pt x="191262" y="358901"/>
                </a:lnTo>
                <a:lnTo>
                  <a:pt x="199644" y="355091"/>
                </a:lnTo>
                <a:close/>
              </a:path>
              <a:path w="200025" h="359410">
                <a:moveTo>
                  <a:pt x="12192" y="16348"/>
                </a:moveTo>
                <a:lnTo>
                  <a:pt x="12192" y="8381"/>
                </a:lnTo>
                <a:lnTo>
                  <a:pt x="11922" y="16185"/>
                </a:lnTo>
                <a:lnTo>
                  <a:pt x="12192" y="163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63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358505" cy="1401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551815" marR="5080" indent="-182880" algn="just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메일 수신 여부 항목은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체크 박스로 만들어야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 체크 박스는 &lt;</a:t>
            </a:r>
            <a:r>
              <a:rPr sz="1600" b="1" dirty="0">
                <a:latin typeface="Times New Roman"/>
                <a:cs typeface="Times New Roman"/>
              </a:rPr>
              <a:t>INPU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엘리먼트의 애트리뷰트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값을 </a:t>
            </a:r>
            <a:r>
              <a:rPr sz="1600" b="1" dirty="0">
                <a:latin typeface="Times New Roman"/>
                <a:cs typeface="Times New Roman"/>
              </a:rPr>
              <a:t>CHECK</a:t>
            </a:r>
            <a:r>
              <a:rPr sz="1600" b="1" spc="-10" dirty="0">
                <a:latin typeface="Times New Roman"/>
                <a:cs typeface="Times New Roman"/>
              </a:rPr>
              <a:t>B</a:t>
            </a:r>
            <a:r>
              <a:rPr sz="1600" b="1" dirty="0">
                <a:latin typeface="Times New Roman"/>
                <a:cs typeface="Times New Roman"/>
              </a:rPr>
              <a:t>O</a:t>
            </a:r>
            <a:r>
              <a:rPr sz="1600" b="1" spc="-10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HY견고딕"/>
                <a:cs typeface="HY견고딕"/>
              </a:rPr>
              <a:t>로</a:t>
            </a:r>
            <a:r>
              <a:rPr sz="1600" spc="-20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지정해</a:t>
            </a:r>
            <a:r>
              <a:rPr sz="1600" dirty="0">
                <a:latin typeface="HY견고딕"/>
                <a:cs typeface="HY견고딕"/>
              </a:rPr>
              <a:t>서 </a:t>
            </a:r>
            <a:r>
              <a:rPr sz="1600" spc="-5" dirty="0">
                <a:latin typeface="HY견고딕"/>
                <a:cs typeface="HY견고딕"/>
              </a:rPr>
              <a:t>만</a:t>
            </a:r>
            <a:r>
              <a:rPr sz="1600" dirty="0">
                <a:latin typeface="HY견고딕"/>
                <a:cs typeface="HY견고딕"/>
              </a:rPr>
              <a:t>들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수</a:t>
            </a:r>
            <a:r>
              <a:rPr sz="1600" spc="5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있으며</a:t>
            </a:r>
            <a:r>
              <a:rPr sz="1600" dirty="0">
                <a:latin typeface="HY견고딕"/>
                <a:cs typeface="HY견고딕"/>
              </a:rPr>
              <a:t>,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NAME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애트리뷰트를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써야 </a:t>
            </a:r>
            <a:r>
              <a:rPr sz="1600" spc="-5" dirty="0">
                <a:latin typeface="HY견고딕"/>
                <a:cs typeface="HY견고딕"/>
              </a:rPr>
              <a:t>한다</a:t>
            </a:r>
            <a:r>
              <a:rPr sz="1600">
                <a:latin typeface="HY견고딕"/>
                <a:cs typeface="HY견고딕"/>
              </a:rPr>
              <a:t>. </a:t>
            </a:r>
            <a:endParaRPr sz="1600" b="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90" y="4320671"/>
            <a:ext cx="8101330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580" marR="5080" indent="-182880">
              <a:lnSpc>
                <a:spcPct val="150000"/>
              </a:lnSpc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직업 항목은 선택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상자로 만들어야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한다. 선택 상자는 &lt;</a:t>
            </a:r>
            <a:r>
              <a:rPr sz="1600" b="1" spc="-5" dirty="0">
                <a:latin typeface="Times New Roman"/>
                <a:cs typeface="Times New Roman"/>
              </a:rPr>
              <a:t>SELEC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엘리먼트를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이용해서 만들 수 있고, 이 엘리먼트의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시작 태그와 끝 태그 사이에 선택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항목의 이름을 포함한</a:t>
            </a:r>
            <a:endParaRPr sz="1600">
              <a:latin typeface="HY견고딕"/>
              <a:cs typeface="HY견고딕"/>
            </a:endParaRPr>
          </a:p>
          <a:p>
            <a:pPr marL="19558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dirty="0">
                <a:latin typeface="Times New Roman"/>
                <a:cs typeface="Times New Roman"/>
              </a:rPr>
              <a:t>OPTIO</a:t>
            </a:r>
            <a:r>
              <a:rPr sz="1600" b="1" spc="-5" dirty="0">
                <a:latin typeface="Times New Roman"/>
                <a:cs typeface="Times New Roman"/>
              </a:rPr>
              <a:t>N</a:t>
            </a:r>
            <a:r>
              <a:rPr sz="1600" dirty="0">
                <a:latin typeface="HY견고딕"/>
                <a:cs typeface="HY견고딕"/>
              </a:rPr>
              <a:t>&gt; </a:t>
            </a:r>
            <a:r>
              <a:rPr sz="1600" spc="-5" dirty="0">
                <a:latin typeface="HY견고딕"/>
                <a:cs typeface="HY견고딕"/>
              </a:rPr>
              <a:t>서브엘리먼트들</a:t>
            </a:r>
            <a:r>
              <a:rPr sz="1600" dirty="0">
                <a:latin typeface="HY견고딕"/>
                <a:cs typeface="HY견고딕"/>
              </a:rPr>
              <a:t>을</a:t>
            </a:r>
            <a:r>
              <a:rPr sz="1600" spc="-15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써</a:t>
            </a:r>
            <a:r>
              <a:rPr sz="1600" dirty="0">
                <a:latin typeface="HY견고딕"/>
                <a:cs typeface="HY견고딕"/>
              </a:rPr>
              <a:t>야 </a:t>
            </a:r>
            <a:r>
              <a:rPr sz="1600" spc="-5" dirty="0">
                <a:latin typeface="HY견고딕"/>
                <a:cs typeface="HY견고딕"/>
              </a:rPr>
              <a:t>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19183" y="3076955"/>
            <a:ext cx="4642242" cy="730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100" b="1" spc="-10">
                <a:latin typeface="Times New Roman"/>
                <a:cs typeface="Times New Roman"/>
              </a:rPr>
              <a:t>공지 메일 </a:t>
            </a:r>
            <a:r>
              <a:rPr lang="en-US" altLang="ko-KR" sz="1100" b="1" spc="-10">
                <a:latin typeface="Times New Roman"/>
                <a:cs typeface="Times New Roman"/>
              </a:rPr>
              <a:t>&lt;</a:t>
            </a:r>
            <a:r>
              <a:rPr lang="en-US" sz="1100" b="1" spc="-10">
                <a:latin typeface="Times New Roman"/>
                <a:cs typeface="Times New Roman"/>
              </a:rPr>
              <a:t>input type="checkbox" name="notice" value="inotice"&gt;</a:t>
            </a:r>
          </a:p>
          <a:p>
            <a:pPr marL="12700">
              <a:lnSpc>
                <a:spcPct val="150000"/>
              </a:lnSpc>
            </a:pPr>
            <a:r>
              <a:rPr lang="ko-KR" altLang="en-US" sz="1100" b="1" spc="-10">
                <a:latin typeface="Times New Roman"/>
                <a:cs typeface="Times New Roman"/>
              </a:rPr>
              <a:t>광고 메일 </a:t>
            </a:r>
            <a:r>
              <a:rPr lang="en-US" altLang="ko-KR" sz="1100" b="1" spc="-10">
                <a:latin typeface="Times New Roman"/>
                <a:cs typeface="Times New Roman"/>
              </a:rPr>
              <a:t>&lt;</a:t>
            </a:r>
            <a:r>
              <a:rPr lang="en-US" sz="1100" b="1" spc="-10">
                <a:latin typeface="Times New Roman"/>
                <a:cs typeface="Times New Roman"/>
              </a:rPr>
              <a:t>input type="checkbox" name="notice" value="cnotice"&gt;</a:t>
            </a:r>
          </a:p>
          <a:p>
            <a:pPr marL="12700">
              <a:lnSpc>
                <a:spcPct val="150000"/>
              </a:lnSpc>
            </a:pPr>
            <a:r>
              <a:rPr lang="ko-KR" altLang="en-US" sz="1100" b="1" spc="-10">
                <a:latin typeface="Times New Roman"/>
                <a:cs typeface="Times New Roman"/>
              </a:rPr>
              <a:t>배송 확인 메일</a:t>
            </a:r>
            <a:r>
              <a:rPr lang="en-US" altLang="ko-KR" sz="1100" b="1" spc="-10">
                <a:latin typeface="Times New Roman"/>
                <a:cs typeface="Times New Roman"/>
              </a:rPr>
              <a:t>&lt;</a:t>
            </a:r>
            <a:r>
              <a:rPr lang="en-US" sz="1100" b="1" spc="-10">
                <a:latin typeface="Times New Roman"/>
                <a:cs typeface="Times New Roman"/>
              </a:rPr>
              <a:t>input type="checkbox" name="notice" value="dnotice"&gt;</a:t>
            </a:r>
            <a:endParaRPr lang="en-US"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64543" y="3076955"/>
            <a:ext cx="701040" cy="336550"/>
          </a:xfrm>
          <a:custGeom>
            <a:avLst/>
            <a:gdLst/>
            <a:ahLst/>
            <a:cxnLst/>
            <a:rect l="l" t="t" r="r" b="b"/>
            <a:pathLst>
              <a:path w="701039" h="336550">
                <a:moveTo>
                  <a:pt x="539496" y="85344"/>
                </a:moveTo>
                <a:lnTo>
                  <a:pt x="0" y="85344"/>
                </a:lnTo>
                <a:lnTo>
                  <a:pt x="0" y="250698"/>
                </a:lnTo>
                <a:lnTo>
                  <a:pt x="6095" y="250698"/>
                </a:lnTo>
                <a:lnTo>
                  <a:pt x="6096" y="98298"/>
                </a:lnTo>
                <a:lnTo>
                  <a:pt x="12954" y="91440"/>
                </a:lnTo>
                <a:lnTo>
                  <a:pt x="12954" y="98298"/>
                </a:lnTo>
                <a:lnTo>
                  <a:pt x="533400" y="98298"/>
                </a:lnTo>
                <a:lnTo>
                  <a:pt x="533400" y="91440"/>
                </a:lnTo>
                <a:lnTo>
                  <a:pt x="539496" y="85344"/>
                </a:lnTo>
                <a:close/>
              </a:path>
              <a:path w="701039" h="336550">
                <a:moveTo>
                  <a:pt x="12954" y="98298"/>
                </a:moveTo>
                <a:lnTo>
                  <a:pt x="12954" y="91440"/>
                </a:lnTo>
                <a:lnTo>
                  <a:pt x="6096" y="98298"/>
                </a:lnTo>
                <a:lnTo>
                  <a:pt x="12954" y="98298"/>
                </a:lnTo>
                <a:close/>
              </a:path>
              <a:path w="701039" h="336550">
                <a:moveTo>
                  <a:pt x="12954" y="237744"/>
                </a:moveTo>
                <a:lnTo>
                  <a:pt x="12954" y="98298"/>
                </a:lnTo>
                <a:lnTo>
                  <a:pt x="6096" y="98298"/>
                </a:lnTo>
                <a:lnTo>
                  <a:pt x="6096" y="237744"/>
                </a:lnTo>
                <a:lnTo>
                  <a:pt x="12954" y="237744"/>
                </a:lnTo>
                <a:close/>
              </a:path>
              <a:path w="701039" h="336550">
                <a:moveTo>
                  <a:pt x="546354" y="305562"/>
                </a:moveTo>
                <a:lnTo>
                  <a:pt x="546354" y="237744"/>
                </a:lnTo>
                <a:lnTo>
                  <a:pt x="6096" y="237744"/>
                </a:lnTo>
                <a:lnTo>
                  <a:pt x="12954" y="243840"/>
                </a:lnTo>
                <a:lnTo>
                  <a:pt x="12954" y="250698"/>
                </a:lnTo>
                <a:lnTo>
                  <a:pt x="533400" y="250698"/>
                </a:lnTo>
                <a:lnTo>
                  <a:pt x="533400" y="243840"/>
                </a:lnTo>
                <a:lnTo>
                  <a:pt x="539496" y="250698"/>
                </a:lnTo>
                <a:lnTo>
                  <a:pt x="539496" y="312420"/>
                </a:lnTo>
                <a:lnTo>
                  <a:pt x="546354" y="305562"/>
                </a:lnTo>
                <a:close/>
              </a:path>
              <a:path w="701039" h="336550">
                <a:moveTo>
                  <a:pt x="12954" y="250698"/>
                </a:moveTo>
                <a:lnTo>
                  <a:pt x="12954" y="243840"/>
                </a:lnTo>
                <a:lnTo>
                  <a:pt x="6096" y="237744"/>
                </a:lnTo>
                <a:lnTo>
                  <a:pt x="6095" y="250698"/>
                </a:lnTo>
                <a:lnTo>
                  <a:pt x="12954" y="250698"/>
                </a:lnTo>
                <a:close/>
              </a:path>
              <a:path w="701039" h="336550">
                <a:moveTo>
                  <a:pt x="701040" y="167640"/>
                </a:moveTo>
                <a:lnTo>
                  <a:pt x="533400" y="0"/>
                </a:lnTo>
                <a:lnTo>
                  <a:pt x="533400" y="85344"/>
                </a:lnTo>
                <a:lnTo>
                  <a:pt x="535686" y="85344"/>
                </a:lnTo>
                <a:lnTo>
                  <a:pt x="535686" y="19812"/>
                </a:lnTo>
                <a:lnTo>
                  <a:pt x="546354" y="15240"/>
                </a:lnTo>
                <a:lnTo>
                  <a:pt x="546354" y="30480"/>
                </a:lnTo>
                <a:lnTo>
                  <a:pt x="683894" y="168021"/>
                </a:lnTo>
                <a:lnTo>
                  <a:pt x="688086" y="163830"/>
                </a:lnTo>
                <a:lnTo>
                  <a:pt x="688086" y="180652"/>
                </a:lnTo>
                <a:lnTo>
                  <a:pt x="701040" y="167640"/>
                </a:lnTo>
                <a:close/>
              </a:path>
              <a:path w="701039" h="336550">
                <a:moveTo>
                  <a:pt x="539496" y="98298"/>
                </a:moveTo>
                <a:lnTo>
                  <a:pt x="539496" y="85344"/>
                </a:lnTo>
                <a:lnTo>
                  <a:pt x="533400" y="91440"/>
                </a:lnTo>
                <a:lnTo>
                  <a:pt x="533400" y="98298"/>
                </a:lnTo>
                <a:lnTo>
                  <a:pt x="539496" y="98298"/>
                </a:lnTo>
                <a:close/>
              </a:path>
              <a:path w="701039" h="336550">
                <a:moveTo>
                  <a:pt x="539496" y="250698"/>
                </a:moveTo>
                <a:lnTo>
                  <a:pt x="533400" y="243840"/>
                </a:lnTo>
                <a:lnTo>
                  <a:pt x="533400" y="250698"/>
                </a:lnTo>
                <a:lnTo>
                  <a:pt x="539496" y="250698"/>
                </a:lnTo>
                <a:close/>
              </a:path>
              <a:path w="701039" h="336550">
                <a:moveTo>
                  <a:pt x="539496" y="312420"/>
                </a:moveTo>
                <a:lnTo>
                  <a:pt x="539496" y="250698"/>
                </a:lnTo>
                <a:lnTo>
                  <a:pt x="533400" y="250698"/>
                </a:lnTo>
                <a:lnTo>
                  <a:pt x="533400" y="336042"/>
                </a:lnTo>
                <a:lnTo>
                  <a:pt x="535686" y="333745"/>
                </a:lnTo>
                <a:lnTo>
                  <a:pt x="535686" y="316230"/>
                </a:lnTo>
                <a:lnTo>
                  <a:pt x="539496" y="312420"/>
                </a:lnTo>
                <a:close/>
              </a:path>
              <a:path w="701039" h="336550">
                <a:moveTo>
                  <a:pt x="546354" y="30480"/>
                </a:moveTo>
                <a:lnTo>
                  <a:pt x="546354" y="15240"/>
                </a:lnTo>
                <a:lnTo>
                  <a:pt x="535686" y="19812"/>
                </a:lnTo>
                <a:lnTo>
                  <a:pt x="546354" y="30480"/>
                </a:lnTo>
                <a:close/>
              </a:path>
              <a:path w="701039" h="336550">
                <a:moveTo>
                  <a:pt x="546354" y="98298"/>
                </a:moveTo>
                <a:lnTo>
                  <a:pt x="546354" y="30480"/>
                </a:lnTo>
                <a:lnTo>
                  <a:pt x="535686" y="19812"/>
                </a:lnTo>
                <a:lnTo>
                  <a:pt x="535686" y="85344"/>
                </a:lnTo>
                <a:lnTo>
                  <a:pt x="539496" y="85344"/>
                </a:lnTo>
                <a:lnTo>
                  <a:pt x="539496" y="98298"/>
                </a:lnTo>
                <a:lnTo>
                  <a:pt x="546354" y="98298"/>
                </a:lnTo>
                <a:close/>
              </a:path>
              <a:path w="701039" h="336550">
                <a:moveTo>
                  <a:pt x="688086" y="180652"/>
                </a:moveTo>
                <a:lnTo>
                  <a:pt x="688086" y="172212"/>
                </a:lnTo>
                <a:lnTo>
                  <a:pt x="683894" y="168021"/>
                </a:lnTo>
                <a:lnTo>
                  <a:pt x="535686" y="316230"/>
                </a:lnTo>
                <a:lnTo>
                  <a:pt x="546354" y="320040"/>
                </a:lnTo>
                <a:lnTo>
                  <a:pt x="546354" y="323029"/>
                </a:lnTo>
                <a:lnTo>
                  <a:pt x="688086" y="180652"/>
                </a:lnTo>
                <a:close/>
              </a:path>
              <a:path w="701039" h="336550">
                <a:moveTo>
                  <a:pt x="546354" y="323029"/>
                </a:moveTo>
                <a:lnTo>
                  <a:pt x="546354" y="320040"/>
                </a:lnTo>
                <a:lnTo>
                  <a:pt x="535686" y="316230"/>
                </a:lnTo>
                <a:lnTo>
                  <a:pt x="535686" y="333745"/>
                </a:lnTo>
                <a:lnTo>
                  <a:pt x="546354" y="323029"/>
                </a:lnTo>
                <a:close/>
              </a:path>
              <a:path w="701039" h="336550">
                <a:moveTo>
                  <a:pt x="688086" y="172212"/>
                </a:moveTo>
                <a:lnTo>
                  <a:pt x="688086" y="163830"/>
                </a:lnTo>
                <a:lnTo>
                  <a:pt x="683894" y="168021"/>
                </a:lnTo>
                <a:lnTo>
                  <a:pt x="688086" y="1722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46939" y="3025901"/>
            <a:ext cx="3162299" cy="44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49573" y="3760566"/>
            <a:ext cx="161544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한번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클릭하면</a:t>
            </a:r>
            <a:r>
              <a:rPr sz="1200" spc="-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선택되고</a:t>
            </a:r>
            <a:endParaRPr sz="1200">
              <a:latin typeface="휴먼매직체"/>
              <a:cs typeface="휴먼매직체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또 한번</a:t>
            </a:r>
            <a:r>
              <a:rPr sz="1200" spc="-1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클릭하면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해제된다.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16481" y="3332226"/>
            <a:ext cx="100330" cy="370840"/>
          </a:xfrm>
          <a:custGeom>
            <a:avLst/>
            <a:gdLst/>
            <a:ahLst/>
            <a:cxnLst/>
            <a:rect l="l" t="t" r="r" b="b"/>
            <a:pathLst>
              <a:path w="100329" h="370839">
                <a:moveTo>
                  <a:pt x="99821" y="86106"/>
                </a:moveTo>
                <a:lnTo>
                  <a:pt x="99059" y="83820"/>
                </a:lnTo>
                <a:lnTo>
                  <a:pt x="51815" y="0"/>
                </a:lnTo>
                <a:lnTo>
                  <a:pt x="1523" y="82296"/>
                </a:lnTo>
                <a:lnTo>
                  <a:pt x="0" y="84582"/>
                </a:lnTo>
                <a:lnTo>
                  <a:pt x="761" y="87630"/>
                </a:lnTo>
                <a:lnTo>
                  <a:pt x="5333" y="90678"/>
                </a:lnTo>
                <a:lnTo>
                  <a:pt x="8381" y="89916"/>
                </a:lnTo>
                <a:lnTo>
                  <a:pt x="9905" y="87630"/>
                </a:lnTo>
                <a:lnTo>
                  <a:pt x="46166" y="27800"/>
                </a:lnTo>
                <a:lnTo>
                  <a:pt x="46481" y="9144"/>
                </a:lnTo>
                <a:lnTo>
                  <a:pt x="56387" y="9906"/>
                </a:lnTo>
                <a:lnTo>
                  <a:pt x="56387" y="27632"/>
                </a:lnTo>
                <a:lnTo>
                  <a:pt x="90677" y="88392"/>
                </a:lnTo>
                <a:lnTo>
                  <a:pt x="91439" y="90678"/>
                </a:lnTo>
                <a:lnTo>
                  <a:pt x="94487" y="92202"/>
                </a:lnTo>
                <a:lnTo>
                  <a:pt x="99059" y="89154"/>
                </a:lnTo>
                <a:lnTo>
                  <a:pt x="99821" y="86106"/>
                </a:lnTo>
                <a:close/>
              </a:path>
              <a:path w="100329" h="370839">
                <a:moveTo>
                  <a:pt x="56096" y="27116"/>
                </a:moveTo>
                <a:lnTo>
                  <a:pt x="51508" y="18986"/>
                </a:lnTo>
                <a:lnTo>
                  <a:pt x="46166" y="27800"/>
                </a:lnTo>
                <a:lnTo>
                  <a:pt x="40385" y="369570"/>
                </a:lnTo>
                <a:lnTo>
                  <a:pt x="50291" y="370332"/>
                </a:lnTo>
                <a:lnTo>
                  <a:pt x="56096" y="27116"/>
                </a:lnTo>
                <a:close/>
              </a:path>
              <a:path w="100329" h="370839">
                <a:moveTo>
                  <a:pt x="56387" y="9906"/>
                </a:moveTo>
                <a:lnTo>
                  <a:pt x="46481" y="9144"/>
                </a:lnTo>
                <a:lnTo>
                  <a:pt x="46166" y="27800"/>
                </a:lnTo>
                <a:lnTo>
                  <a:pt x="47243" y="26022"/>
                </a:lnTo>
                <a:lnTo>
                  <a:pt x="47243" y="11430"/>
                </a:lnTo>
                <a:lnTo>
                  <a:pt x="55625" y="12192"/>
                </a:lnTo>
                <a:lnTo>
                  <a:pt x="55625" y="26282"/>
                </a:lnTo>
                <a:lnTo>
                  <a:pt x="56096" y="27116"/>
                </a:lnTo>
                <a:lnTo>
                  <a:pt x="56387" y="9906"/>
                </a:lnTo>
                <a:close/>
              </a:path>
              <a:path w="100329" h="370839">
                <a:moveTo>
                  <a:pt x="55625" y="12192"/>
                </a:moveTo>
                <a:lnTo>
                  <a:pt x="47243" y="11430"/>
                </a:lnTo>
                <a:lnTo>
                  <a:pt x="51508" y="18986"/>
                </a:lnTo>
                <a:lnTo>
                  <a:pt x="55625" y="12192"/>
                </a:lnTo>
                <a:close/>
              </a:path>
              <a:path w="100329" h="370839">
                <a:moveTo>
                  <a:pt x="51508" y="18986"/>
                </a:moveTo>
                <a:lnTo>
                  <a:pt x="47243" y="11430"/>
                </a:lnTo>
                <a:lnTo>
                  <a:pt x="47243" y="26022"/>
                </a:lnTo>
                <a:lnTo>
                  <a:pt x="51508" y="18986"/>
                </a:lnTo>
                <a:close/>
              </a:path>
              <a:path w="100329" h="370839">
                <a:moveTo>
                  <a:pt x="55625" y="26282"/>
                </a:moveTo>
                <a:lnTo>
                  <a:pt x="55625" y="12192"/>
                </a:lnTo>
                <a:lnTo>
                  <a:pt x="51508" y="18986"/>
                </a:lnTo>
                <a:lnTo>
                  <a:pt x="55625" y="26282"/>
                </a:lnTo>
                <a:close/>
              </a:path>
              <a:path w="100329" h="370839">
                <a:moveTo>
                  <a:pt x="56387" y="27632"/>
                </a:moveTo>
                <a:lnTo>
                  <a:pt x="56387" y="9906"/>
                </a:lnTo>
                <a:lnTo>
                  <a:pt x="56096" y="27116"/>
                </a:lnTo>
                <a:lnTo>
                  <a:pt x="56387" y="276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70239" y="5515355"/>
            <a:ext cx="3124200" cy="846386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&lt;select name="job"&gt;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회사원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학생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기타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&lt;/select&gt;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21743" y="5652515"/>
            <a:ext cx="701040" cy="335280"/>
          </a:xfrm>
          <a:custGeom>
            <a:avLst/>
            <a:gdLst/>
            <a:ahLst/>
            <a:cxnLst/>
            <a:rect l="l" t="t" r="r" b="b"/>
            <a:pathLst>
              <a:path w="701039" h="335279">
                <a:moveTo>
                  <a:pt x="539496" y="84581"/>
                </a:moveTo>
                <a:lnTo>
                  <a:pt x="0" y="84581"/>
                </a:lnTo>
                <a:lnTo>
                  <a:pt x="0" y="249935"/>
                </a:lnTo>
                <a:lnTo>
                  <a:pt x="6095" y="249935"/>
                </a:lnTo>
                <a:lnTo>
                  <a:pt x="6096" y="97535"/>
                </a:lnTo>
                <a:lnTo>
                  <a:pt x="12954" y="91439"/>
                </a:lnTo>
                <a:lnTo>
                  <a:pt x="12954" y="97535"/>
                </a:lnTo>
                <a:lnTo>
                  <a:pt x="533400" y="97535"/>
                </a:lnTo>
                <a:lnTo>
                  <a:pt x="533400" y="91439"/>
                </a:lnTo>
                <a:lnTo>
                  <a:pt x="539496" y="84581"/>
                </a:lnTo>
                <a:close/>
              </a:path>
              <a:path w="701039" h="335279">
                <a:moveTo>
                  <a:pt x="12954" y="97535"/>
                </a:moveTo>
                <a:lnTo>
                  <a:pt x="12954" y="91439"/>
                </a:lnTo>
                <a:lnTo>
                  <a:pt x="6096" y="97535"/>
                </a:lnTo>
                <a:lnTo>
                  <a:pt x="12954" y="97535"/>
                </a:lnTo>
                <a:close/>
              </a:path>
              <a:path w="701039" h="335279">
                <a:moveTo>
                  <a:pt x="12954" y="236981"/>
                </a:moveTo>
                <a:lnTo>
                  <a:pt x="12954" y="97535"/>
                </a:lnTo>
                <a:lnTo>
                  <a:pt x="6096" y="97535"/>
                </a:lnTo>
                <a:lnTo>
                  <a:pt x="6096" y="236981"/>
                </a:lnTo>
                <a:lnTo>
                  <a:pt x="12954" y="236981"/>
                </a:lnTo>
                <a:close/>
              </a:path>
              <a:path w="701039" h="335279">
                <a:moveTo>
                  <a:pt x="546354" y="304799"/>
                </a:moveTo>
                <a:lnTo>
                  <a:pt x="546354" y="236981"/>
                </a:lnTo>
                <a:lnTo>
                  <a:pt x="6096" y="236981"/>
                </a:lnTo>
                <a:lnTo>
                  <a:pt x="12954" y="243839"/>
                </a:lnTo>
                <a:lnTo>
                  <a:pt x="12953" y="249935"/>
                </a:lnTo>
                <a:lnTo>
                  <a:pt x="533400" y="249935"/>
                </a:lnTo>
                <a:lnTo>
                  <a:pt x="533400" y="243839"/>
                </a:lnTo>
                <a:lnTo>
                  <a:pt x="539496" y="249935"/>
                </a:lnTo>
                <a:lnTo>
                  <a:pt x="539496" y="311657"/>
                </a:lnTo>
                <a:lnTo>
                  <a:pt x="546354" y="304799"/>
                </a:lnTo>
                <a:close/>
              </a:path>
              <a:path w="701039" h="335279">
                <a:moveTo>
                  <a:pt x="12953" y="249935"/>
                </a:moveTo>
                <a:lnTo>
                  <a:pt x="12954" y="243839"/>
                </a:lnTo>
                <a:lnTo>
                  <a:pt x="6096" y="236981"/>
                </a:lnTo>
                <a:lnTo>
                  <a:pt x="6095" y="249935"/>
                </a:lnTo>
                <a:lnTo>
                  <a:pt x="12953" y="249935"/>
                </a:lnTo>
                <a:close/>
              </a:path>
              <a:path w="701039" h="335279">
                <a:moveTo>
                  <a:pt x="701040" y="167639"/>
                </a:moveTo>
                <a:lnTo>
                  <a:pt x="533400" y="0"/>
                </a:lnTo>
                <a:lnTo>
                  <a:pt x="533400" y="84581"/>
                </a:lnTo>
                <a:lnTo>
                  <a:pt x="535686" y="84581"/>
                </a:lnTo>
                <a:lnTo>
                  <a:pt x="535686" y="19811"/>
                </a:lnTo>
                <a:lnTo>
                  <a:pt x="546354" y="15239"/>
                </a:lnTo>
                <a:lnTo>
                  <a:pt x="546354" y="30479"/>
                </a:lnTo>
                <a:lnTo>
                  <a:pt x="683514" y="167639"/>
                </a:lnTo>
                <a:lnTo>
                  <a:pt x="688086" y="163067"/>
                </a:lnTo>
                <a:lnTo>
                  <a:pt x="688086" y="180593"/>
                </a:lnTo>
                <a:lnTo>
                  <a:pt x="701040" y="167639"/>
                </a:lnTo>
                <a:close/>
              </a:path>
              <a:path w="701039" h="335279">
                <a:moveTo>
                  <a:pt x="539496" y="97535"/>
                </a:moveTo>
                <a:lnTo>
                  <a:pt x="539496" y="84581"/>
                </a:lnTo>
                <a:lnTo>
                  <a:pt x="533400" y="91439"/>
                </a:lnTo>
                <a:lnTo>
                  <a:pt x="533400" y="97535"/>
                </a:lnTo>
                <a:lnTo>
                  <a:pt x="539496" y="97535"/>
                </a:lnTo>
                <a:close/>
              </a:path>
              <a:path w="701039" h="335279">
                <a:moveTo>
                  <a:pt x="539496" y="249935"/>
                </a:moveTo>
                <a:lnTo>
                  <a:pt x="533400" y="243839"/>
                </a:lnTo>
                <a:lnTo>
                  <a:pt x="533400" y="249935"/>
                </a:lnTo>
                <a:lnTo>
                  <a:pt x="539496" y="249935"/>
                </a:lnTo>
                <a:close/>
              </a:path>
              <a:path w="701039" h="335279">
                <a:moveTo>
                  <a:pt x="539496" y="311657"/>
                </a:moveTo>
                <a:lnTo>
                  <a:pt x="539496" y="249935"/>
                </a:lnTo>
                <a:lnTo>
                  <a:pt x="533400" y="249935"/>
                </a:lnTo>
                <a:lnTo>
                  <a:pt x="533400" y="335279"/>
                </a:lnTo>
                <a:lnTo>
                  <a:pt x="535686" y="332993"/>
                </a:lnTo>
                <a:lnTo>
                  <a:pt x="535686" y="315467"/>
                </a:lnTo>
                <a:lnTo>
                  <a:pt x="539496" y="311657"/>
                </a:lnTo>
                <a:close/>
              </a:path>
              <a:path w="701039" h="335279">
                <a:moveTo>
                  <a:pt x="546354" y="30479"/>
                </a:moveTo>
                <a:lnTo>
                  <a:pt x="546354" y="15239"/>
                </a:lnTo>
                <a:lnTo>
                  <a:pt x="535686" y="19811"/>
                </a:lnTo>
                <a:lnTo>
                  <a:pt x="546354" y="30479"/>
                </a:lnTo>
                <a:close/>
              </a:path>
              <a:path w="701039" h="335279">
                <a:moveTo>
                  <a:pt x="546354" y="97535"/>
                </a:moveTo>
                <a:lnTo>
                  <a:pt x="546354" y="30479"/>
                </a:lnTo>
                <a:lnTo>
                  <a:pt x="535686" y="19811"/>
                </a:lnTo>
                <a:lnTo>
                  <a:pt x="535686" y="84581"/>
                </a:lnTo>
                <a:lnTo>
                  <a:pt x="539496" y="84581"/>
                </a:lnTo>
                <a:lnTo>
                  <a:pt x="539496" y="97535"/>
                </a:lnTo>
                <a:lnTo>
                  <a:pt x="546354" y="97535"/>
                </a:lnTo>
                <a:close/>
              </a:path>
              <a:path w="701039" h="335279">
                <a:moveTo>
                  <a:pt x="688086" y="180593"/>
                </a:moveTo>
                <a:lnTo>
                  <a:pt x="688086" y="172211"/>
                </a:lnTo>
                <a:lnTo>
                  <a:pt x="683514" y="167639"/>
                </a:lnTo>
                <a:lnTo>
                  <a:pt x="535686" y="315467"/>
                </a:lnTo>
                <a:lnTo>
                  <a:pt x="546354" y="320039"/>
                </a:lnTo>
                <a:lnTo>
                  <a:pt x="546354" y="322325"/>
                </a:lnTo>
                <a:lnTo>
                  <a:pt x="688086" y="180593"/>
                </a:lnTo>
                <a:close/>
              </a:path>
              <a:path w="701039" h="335279">
                <a:moveTo>
                  <a:pt x="546354" y="322325"/>
                </a:moveTo>
                <a:lnTo>
                  <a:pt x="546354" y="320039"/>
                </a:lnTo>
                <a:lnTo>
                  <a:pt x="535686" y="315467"/>
                </a:lnTo>
                <a:lnTo>
                  <a:pt x="535686" y="332993"/>
                </a:lnTo>
                <a:lnTo>
                  <a:pt x="546354" y="322325"/>
                </a:lnTo>
                <a:close/>
              </a:path>
              <a:path w="701039" h="335279">
                <a:moveTo>
                  <a:pt x="688086" y="172211"/>
                </a:moveTo>
                <a:lnTo>
                  <a:pt x="688086" y="163067"/>
                </a:lnTo>
                <a:lnTo>
                  <a:pt x="683514" y="167639"/>
                </a:lnTo>
                <a:lnTo>
                  <a:pt x="688086" y="1722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1695" y="5524500"/>
            <a:ext cx="847344" cy="752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64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/>
              <a:t>(HTTP 다시보기) 요청과</a:t>
            </a:r>
            <a:r>
              <a:rPr spc="-5" dirty="0"/>
              <a:t> </a:t>
            </a:r>
            <a:r>
              <a:rPr dirty="0"/>
              <a:t>응답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2173" y="1357492"/>
            <a:ext cx="5800090" cy="90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650033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spc="-15" dirty="0">
                <a:latin typeface="HY견고딕"/>
                <a:cs typeface="HY견고딕"/>
              </a:rPr>
              <a:t>HTTP</a:t>
            </a:r>
            <a:r>
              <a:rPr sz="2000" spc="-5" dirty="0">
                <a:latin typeface="HY견고딕"/>
                <a:cs typeface="HY견고딕"/>
              </a:rPr>
              <a:t> </a:t>
            </a:r>
            <a:r>
              <a:rPr sz="2000" spc="-15" dirty="0">
                <a:latin typeface="HY견고딕"/>
                <a:cs typeface="HY견고딕"/>
              </a:rPr>
              <a:t>GET/POST </a:t>
            </a:r>
            <a:r>
              <a:rPr sz="2000" spc="-20" dirty="0">
                <a:latin typeface="HY견고딕"/>
                <a:cs typeface="HY견고딕"/>
              </a:rPr>
              <a:t>다시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보기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57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서블릿에서</a:t>
            </a:r>
            <a:r>
              <a:rPr sz="1600" dirty="0">
                <a:latin typeface="HY견고딕"/>
                <a:cs typeface="HY견고딕"/>
              </a:rPr>
              <a:t>의</a:t>
            </a:r>
            <a:r>
              <a:rPr sz="1600" spc="-5" dirty="0">
                <a:latin typeface="HY견고딕"/>
                <a:cs typeface="HY견고딕"/>
              </a:rPr>
              <a:t> POS</a:t>
            </a:r>
            <a:r>
              <a:rPr sz="1600" dirty="0">
                <a:latin typeface="HY견고딕"/>
                <a:cs typeface="HY견고딕"/>
              </a:rPr>
              <a:t>T</a:t>
            </a:r>
            <a:r>
              <a:rPr sz="1600" spc="10" dirty="0">
                <a:latin typeface="HY견고딕"/>
                <a:cs typeface="HY견고딕"/>
              </a:rPr>
              <a:t> </a:t>
            </a:r>
            <a:r>
              <a:rPr sz="1600" spc="-5" dirty="0">
                <a:latin typeface="HY견고딕"/>
                <a:cs typeface="HY견고딕"/>
              </a:rPr>
              <a:t>데이</a:t>
            </a:r>
            <a:r>
              <a:rPr sz="1600" dirty="0">
                <a:latin typeface="HY견고딕"/>
                <a:cs typeface="HY견고딕"/>
              </a:rPr>
              <a:t>터 </a:t>
            </a:r>
            <a:r>
              <a:rPr sz="1600" spc="-5" dirty="0">
                <a:latin typeface="HY견고딕"/>
                <a:cs typeface="HY견고딕"/>
              </a:rPr>
              <a:t>처리</a:t>
            </a:r>
            <a:endParaRPr sz="1600">
              <a:latin typeface="HY견고딕"/>
              <a:cs typeface="HY견고딕"/>
            </a:endParaRPr>
          </a:p>
          <a:p>
            <a:pPr marL="639445">
              <a:lnSpc>
                <a:spcPct val="100000"/>
              </a:lnSpc>
              <a:spcBef>
                <a:spcPts val="409"/>
              </a:spcBef>
            </a:pPr>
            <a:r>
              <a:rPr sz="1700" spc="-10" dirty="0">
                <a:solidFill>
                  <a:srgbClr val="ADB9AD"/>
                </a:solidFill>
                <a:latin typeface="바탕"/>
                <a:cs typeface="바탕"/>
              </a:rPr>
              <a:t>•</a:t>
            </a:r>
            <a:r>
              <a:rPr sz="1700" spc="235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700" spc="-15" dirty="0">
                <a:latin typeface="HY견고딕"/>
                <a:cs typeface="HY견고딕"/>
              </a:rPr>
              <a:t>Checkbox로</a:t>
            </a:r>
            <a:r>
              <a:rPr sz="1700" spc="25" dirty="0">
                <a:latin typeface="HY견고딕"/>
                <a:cs typeface="HY견고딕"/>
              </a:rPr>
              <a:t> </a:t>
            </a:r>
            <a:r>
              <a:rPr sz="1700" spc="-20" dirty="0">
                <a:latin typeface="HY견고딕"/>
                <a:cs typeface="HY견고딕"/>
              </a:rPr>
              <a:t>여러</a:t>
            </a:r>
            <a:r>
              <a:rPr sz="1700" spc="-5" dirty="0">
                <a:latin typeface="HY견고딕"/>
                <a:cs typeface="HY견고딕"/>
              </a:rPr>
              <a:t> </a:t>
            </a:r>
            <a:r>
              <a:rPr sz="1700" spc="-20" dirty="0">
                <a:latin typeface="HY견고딕"/>
                <a:cs typeface="HY견고딕"/>
              </a:rPr>
              <a:t>개</a:t>
            </a:r>
            <a:r>
              <a:rPr sz="1700" spc="-5" dirty="0">
                <a:latin typeface="HY견고딕"/>
                <a:cs typeface="HY견고딕"/>
              </a:rPr>
              <a:t> </a:t>
            </a:r>
            <a:r>
              <a:rPr sz="1700" spc="-20" dirty="0">
                <a:latin typeface="HY견고딕"/>
                <a:cs typeface="HY견고딕"/>
              </a:rPr>
              <a:t>데이터를</a:t>
            </a:r>
            <a:r>
              <a:rPr sz="1700" dirty="0">
                <a:latin typeface="HY견고딕"/>
                <a:cs typeface="HY견고딕"/>
              </a:rPr>
              <a:t> </a:t>
            </a:r>
            <a:r>
              <a:rPr sz="1700" spc="-20" dirty="0">
                <a:latin typeface="HY견고딕"/>
                <a:cs typeface="HY견고딕"/>
              </a:rPr>
              <a:t>선택해서</a:t>
            </a:r>
            <a:r>
              <a:rPr sz="1700" dirty="0">
                <a:latin typeface="HY견고딕"/>
                <a:cs typeface="HY견고딕"/>
              </a:rPr>
              <a:t> </a:t>
            </a:r>
            <a:r>
              <a:rPr sz="1700" spc="-20" dirty="0">
                <a:latin typeface="HY견고딕"/>
                <a:cs typeface="HY견고딕"/>
              </a:rPr>
              <a:t>보낼경우</a:t>
            </a:r>
            <a:endParaRPr sz="1700">
              <a:latin typeface="HY견고딕"/>
              <a:cs typeface="HY견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5695" y="6691207"/>
            <a:ext cx="18097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5" dirty="0">
                <a:latin typeface="돋움"/>
                <a:cs typeface="돋움"/>
              </a:rPr>
              <a:t>48</a:t>
            </a:r>
            <a:endParaRPr sz="1050">
              <a:latin typeface="돋움"/>
              <a:cs typeface="돋움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5231" y="2849879"/>
            <a:ext cx="6169914" cy="957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5419" y="3788664"/>
            <a:ext cx="617372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1223" y="4126991"/>
            <a:ext cx="6197346" cy="1383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2089" y="5278373"/>
            <a:ext cx="5096256" cy="8077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5577" y="4421123"/>
            <a:ext cx="2573020" cy="954405"/>
          </a:xfrm>
          <a:custGeom>
            <a:avLst/>
            <a:gdLst/>
            <a:ahLst/>
            <a:cxnLst/>
            <a:rect l="l" t="t" r="r" b="b"/>
            <a:pathLst>
              <a:path w="2573020" h="954404">
                <a:moveTo>
                  <a:pt x="0" y="0"/>
                </a:moveTo>
                <a:lnTo>
                  <a:pt x="0" y="954024"/>
                </a:lnTo>
                <a:lnTo>
                  <a:pt x="2572511" y="954024"/>
                </a:lnTo>
                <a:lnTo>
                  <a:pt x="257251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3384" y="4408932"/>
            <a:ext cx="2597150" cy="979169"/>
          </a:xfrm>
          <a:custGeom>
            <a:avLst/>
            <a:gdLst/>
            <a:ahLst/>
            <a:cxnLst/>
            <a:rect l="l" t="t" r="r" b="b"/>
            <a:pathLst>
              <a:path w="2597150" h="979170">
                <a:moveTo>
                  <a:pt x="2596896" y="973835"/>
                </a:moveTo>
                <a:lnTo>
                  <a:pt x="2596896" y="5333"/>
                </a:lnTo>
                <a:lnTo>
                  <a:pt x="2591562" y="0"/>
                </a:lnTo>
                <a:lnTo>
                  <a:pt x="5333" y="0"/>
                </a:lnTo>
                <a:lnTo>
                  <a:pt x="0" y="5333"/>
                </a:lnTo>
                <a:lnTo>
                  <a:pt x="0" y="973835"/>
                </a:lnTo>
                <a:lnTo>
                  <a:pt x="5334" y="979169"/>
                </a:lnTo>
                <a:lnTo>
                  <a:pt x="12191" y="979169"/>
                </a:lnTo>
                <a:lnTo>
                  <a:pt x="12192" y="25145"/>
                </a:lnTo>
                <a:lnTo>
                  <a:pt x="25146" y="12191"/>
                </a:lnTo>
                <a:lnTo>
                  <a:pt x="25145" y="25145"/>
                </a:lnTo>
                <a:lnTo>
                  <a:pt x="2571750" y="25145"/>
                </a:lnTo>
                <a:lnTo>
                  <a:pt x="2571750" y="12191"/>
                </a:lnTo>
                <a:lnTo>
                  <a:pt x="2584704" y="25145"/>
                </a:lnTo>
                <a:lnTo>
                  <a:pt x="2584704" y="979169"/>
                </a:lnTo>
                <a:lnTo>
                  <a:pt x="2591562" y="979169"/>
                </a:lnTo>
                <a:lnTo>
                  <a:pt x="2596896" y="973835"/>
                </a:lnTo>
                <a:close/>
              </a:path>
              <a:path w="2597150" h="979170">
                <a:moveTo>
                  <a:pt x="25145" y="25145"/>
                </a:moveTo>
                <a:lnTo>
                  <a:pt x="25146" y="12191"/>
                </a:lnTo>
                <a:lnTo>
                  <a:pt x="12192" y="25145"/>
                </a:lnTo>
                <a:lnTo>
                  <a:pt x="25145" y="25145"/>
                </a:lnTo>
                <a:close/>
              </a:path>
              <a:path w="2597150" h="979170">
                <a:moveTo>
                  <a:pt x="25145" y="954023"/>
                </a:moveTo>
                <a:lnTo>
                  <a:pt x="25145" y="25145"/>
                </a:lnTo>
                <a:lnTo>
                  <a:pt x="12192" y="25145"/>
                </a:lnTo>
                <a:lnTo>
                  <a:pt x="12192" y="954023"/>
                </a:lnTo>
                <a:lnTo>
                  <a:pt x="25145" y="954023"/>
                </a:lnTo>
                <a:close/>
              </a:path>
              <a:path w="2597150" h="979170">
                <a:moveTo>
                  <a:pt x="2584704" y="954023"/>
                </a:moveTo>
                <a:lnTo>
                  <a:pt x="12192" y="954023"/>
                </a:lnTo>
                <a:lnTo>
                  <a:pt x="25146" y="966215"/>
                </a:lnTo>
                <a:lnTo>
                  <a:pt x="25145" y="979169"/>
                </a:lnTo>
                <a:lnTo>
                  <a:pt x="2571750" y="979169"/>
                </a:lnTo>
                <a:lnTo>
                  <a:pt x="2571750" y="966215"/>
                </a:lnTo>
                <a:lnTo>
                  <a:pt x="2584704" y="954023"/>
                </a:lnTo>
                <a:close/>
              </a:path>
              <a:path w="2597150" h="979170">
                <a:moveTo>
                  <a:pt x="25145" y="979169"/>
                </a:moveTo>
                <a:lnTo>
                  <a:pt x="25146" y="966215"/>
                </a:lnTo>
                <a:lnTo>
                  <a:pt x="12192" y="954023"/>
                </a:lnTo>
                <a:lnTo>
                  <a:pt x="12191" y="979169"/>
                </a:lnTo>
                <a:lnTo>
                  <a:pt x="25145" y="979169"/>
                </a:lnTo>
                <a:close/>
              </a:path>
              <a:path w="2597150" h="979170">
                <a:moveTo>
                  <a:pt x="2584704" y="25145"/>
                </a:moveTo>
                <a:lnTo>
                  <a:pt x="2571750" y="12191"/>
                </a:lnTo>
                <a:lnTo>
                  <a:pt x="2571750" y="25145"/>
                </a:lnTo>
                <a:lnTo>
                  <a:pt x="2584704" y="25145"/>
                </a:lnTo>
                <a:close/>
              </a:path>
              <a:path w="2597150" h="979170">
                <a:moveTo>
                  <a:pt x="2584704" y="954023"/>
                </a:moveTo>
                <a:lnTo>
                  <a:pt x="2584704" y="25145"/>
                </a:lnTo>
                <a:lnTo>
                  <a:pt x="2571750" y="25145"/>
                </a:lnTo>
                <a:lnTo>
                  <a:pt x="2571750" y="954023"/>
                </a:lnTo>
                <a:lnTo>
                  <a:pt x="2584704" y="954023"/>
                </a:lnTo>
                <a:close/>
              </a:path>
              <a:path w="2597150" h="979170">
                <a:moveTo>
                  <a:pt x="2584704" y="979169"/>
                </a:moveTo>
                <a:lnTo>
                  <a:pt x="2584704" y="954023"/>
                </a:lnTo>
                <a:lnTo>
                  <a:pt x="2571750" y="966215"/>
                </a:lnTo>
                <a:lnTo>
                  <a:pt x="2571750" y="979169"/>
                </a:lnTo>
                <a:lnTo>
                  <a:pt x="2584704" y="979169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54323" y="4483359"/>
            <a:ext cx="1943100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15" dirty="0">
                <a:latin typeface="맑은 고딕"/>
                <a:cs typeface="맑은 고딕"/>
              </a:rPr>
              <a:t>여러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개를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선택할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경우 다음과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같이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전송됨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sizes=12oz</a:t>
            </a:r>
            <a:r>
              <a:rPr sz="1400" spc="-5" dirty="0">
                <a:latin typeface="맑은 고딕"/>
                <a:cs typeface="맑은 고딕"/>
              </a:rPr>
              <a:t>&amp;size</a:t>
            </a:r>
            <a:r>
              <a:rPr sz="1400" spc="-10" dirty="0">
                <a:latin typeface="맑은 고딕"/>
                <a:cs typeface="맑은 고딕"/>
              </a:rPr>
              <a:t>s=16oz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65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생성한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0DBCE-3096-F756-4239-DA3B2E45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670246"/>
            <a:ext cx="5438381" cy="5686425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003301" y="3171825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1877060" y="328612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4109720" y="602170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0623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85860E-3408-919D-FE95-F2AD7289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1" y="3057047"/>
            <a:ext cx="5555298" cy="4297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입력</a:t>
            </a:r>
            <a:r>
              <a:rPr lang="en-US" altLang="ko-KR" dirty="0"/>
              <a:t>. </a:t>
            </a:r>
            <a:r>
              <a:rPr lang="ko-KR" altLang="en-US" dirty="0"/>
              <a:t>패키지와</a:t>
            </a:r>
            <a:r>
              <a:rPr lang="en-US" altLang="ko-KR" dirty="0"/>
              <a:t> </a:t>
            </a:r>
            <a:r>
              <a:rPr lang="ko-KR" altLang="en-US" dirty="0"/>
              <a:t>클래스 이름을 입력하고 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</a:t>
            </a:r>
            <a:r>
              <a:rPr lang="en-US" altLang="ko-KR"/>
              <a:t>: PersonalInfoServlet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Superclass:</a:t>
            </a:r>
            <a:r>
              <a:rPr lang="ko-KR" altLang="en-US" dirty="0"/>
              <a:t> 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있음</a:t>
            </a:r>
            <a:r>
              <a:rPr lang="en-US" altLang="ko-KR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5B47E06-66BF-E8EE-0A8A-5937C0F1F4A6}"/>
              </a:ext>
            </a:extLst>
          </p:cNvPr>
          <p:cNvSpPr/>
          <p:nvPr/>
        </p:nvSpPr>
        <p:spPr>
          <a:xfrm>
            <a:off x="1449001" y="4941647"/>
            <a:ext cx="4507299" cy="10495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FCDA040-EC2E-2133-2FDB-8402487F5C7E}"/>
              </a:ext>
            </a:extLst>
          </p:cNvPr>
          <p:cNvSpPr/>
          <p:nvPr/>
        </p:nvSpPr>
        <p:spPr>
          <a:xfrm>
            <a:off x="3123847" y="6829425"/>
            <a:ext cx="1157605" cy="414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2256974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24B9A48-C5FC-E0ED-F70D-0F759E2D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24" y="3119076"/>
            <a:ext cx="4263882" cy="4257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60C2DE-CD8A-61D6-B615-6C071088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248280"/>
            <a:ext cx="4152900" cy="41284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22137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/>
              <a:t>[Create Servlet]</a:t>
            </a:r>
            <a:r>
              <a:rPr lang="ko-KR" altLang="en-US" dirty="0"/>
              <a:t> 창에 정보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/>
              <a:t>애너테이션에</a:t>
            </a:r>
            <a:r>
              <a:rPr lang="ko-KR" altLang="en-US" dirty="0"/>
              <a:t> 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나타냄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&lt;Description&gt;: </a:t>
            </a:r>
            <a:r>
              <a:rPr lang="ko-KR" altLang="en-US" dirty="0" err="1"/>
              <a:t>서블릿에</a:t>
            </a:r>
            <a:r>
              <a:rPr lang="ko-KR" altLang="en-US" dirty="0"/>
              <a:t> 대한 설명을 간단하게 기술하기 위해 </a:t>
            </a:r>
            <a:r>
              <a:rPr lang="en-US" altLang="ko-KR" dirty="0"/>
              <a:t>'My second servlet’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&lt;Initialization parameters&gt;: </a:t>
            </a:r>
            <a:r>
              <a:rPr lang="ko-KR" altLang="en-US" dirty="0" err="1"/>
              <a:t>서블릿에</a:t>
            </a:r>
            <a:r>
              <a:rPr lang="ko-KR" altLang="en-US" dirty="0"/>
              <a:t> 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&lt;URL mappings&gt;: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호출하기 위한 </a:t>
            </a:r>
            <a:r>
              <a:rPr lang="en-US" altLang="ko-KR" dirty="0"/>
              <a:t>URL</a:t>
            </a:r>
            <a:r>
              <a:rPr lang="ko-KR" altLang="en-US" dirty="0"/>
              <a:t>을 지정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39A33F55-9C4F-0FE7-6F94-B244C69156A8}"/>
              </a:ext>
            </a:extLst>
          </p:cNvPr>
          <p:cNvSpPr/>
          <p:nvPr/>
        </p:nvSpPr>
        <p:spPr>
          <a:xfrm>
            <a:off x="441309" y="5838825"/>
            <a:ext cx="117798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4B324E3B-B2DD-CFF2-AD8B-C72DDC541211}"/>
              </a:ext>
            </a:extLst>
          </p:cNvPr>
          <p:cNvSpPr/>
          <p:nvPr/>
        </p:nvSpPr>
        <p:spPr>
          <a:xfrm>
            <a:off x="3862761" y="602932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1" name="모서리가 둥근 직사각형 12">
            <a:extLst>
              <a:ext uri="{FF2B5EF4-FFF2-40B4-BE49-F238E27FC236}">
                <a16:creationId xmlns:a16="http://schemas.microsoft.com/office/drawing/2014/main" id="{B782CA10-5DF8-93F4-68B4-8AE6254D7ACD}"/>
              </a:ext>
            </a:extLst>
          </p:cNvPr>
          <p:cNvSpPr/>
          <p:nvPr/>
        </p:nvSpPr>
        <p:spPr>
          <a:xfrm>
            <a:off x="7175500" y="477202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A869DDA2-2E4F-F8BD-41BB-1F5DE9677D38}"/>
              </a:ext>
            </a:extLst>
          </p:cNvPr>
          <p:cNvSpPr/>
          <p:nvPr/>
        </p:nvSpPr>
        <p:spPr>
          <a:xfrm>
            <a:off x="6989100" y="5177095"/>
            <a:ext cx="760039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19856C6-941D-7317-899F-8BE629ABFA51}"/>
              </a:ext>
            </a:extLst>
          </p:cNvPr>
          <p:cNvSpPr/>
          <p:nvPr/>
        </p:nvSpPr>
        <p:spPr>
          <a:xfrm>
            <a:off x="8166100" y="6905625"/>
            <a:ext cx="8382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932763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17212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/>
              <a:t> 서블릿 생성의 </a:t>
            </a:r>
            <a:r>
              <a:rPr lang="ko-KR" altLang="en-US" dirty="0"/>
              <a:t>마지막 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있음</a:t>
            </a:r>
            <a:r>
              <a:rPr lang="en-US" altLang="ko-KR" dirty="0"/>
              <a:t>. ‘Constructors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다음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/>
              <a:t>클릭하여  서블릿 생성을 </a:t>
            </a:r>
            <a:r>
              <a:rPr lang="ko-KR" altLang="en-US" dirty="0"/>
              <a:t>마무리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44" y="2828519"/>
            <a:ext cx="3608913" cy="373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34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2CD511-ED84-C916-1A79-FAA01A59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440" y="6381328"/>
            <a:ext cx="467072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94874-2864-49ED-B057-A8E4CAB7419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A9703-C370-52F4-F08D-A49BDDB0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93" y="1118853"/>
            <a:ext cx="8707781" cy="6512454"/>
          </a:xfrm>
          <a:prstGeom prst="rect">
            <a:avLst/>
          </a:prstGeom>
        </p:spPr>
      </p:pic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DC9BAA5B-CCC8-A187-B360-F2B804419506}"/>
              </a:ext>
            </a:extLst>
          </p:cNvPr>
          <p:cNvSpPr/>
          <p:nvPr/>
        </p:nvSpPr>
        <p:spPr>
          <a:xfrm>
            <a:off x="659741" y="1291087"/>
            <a:ext cx="714679" cy="397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4B0D1B21-3607-8200-2B75-101B4F00A997}"/>
              </a:ext>
            </a:extLst>
          </p:cNvPr>
          <p:cNvSpPr/>
          <p:nvPr/>
        </p:nvSpPr>
        <p:spPr>
          <a:xfrm>
            <a:off x="739150" y="1688131"/>
            <a:ext cx="4367486" cy="3176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CAB9E30B-B39C-CEB7-D8CC-6E7642D3E744}"/>
              </a:ext>
            </a:extLst>
          </p:cNvPr>
          <p:cNvSpPr/>
          <p:nvPr/>
        </p:nvSpPr>
        <p:spPr>
          <a:xfrm>
            <a:off x="4947818" y="2113840"/>
            <a:ext cx="3732215" cy="3176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AE769-AEF7-F915-C852-A0DA96C01322}"/>
              </a:ext>
            </a:extLst>
          </p:cNvPr>
          <p:cNvSpPr/>
          <p:nvPr/>
        </p:nvSpPr>
        <p:spPr>
          <a:xfrm>
            <a:off x="584392" y="245182"/>
            <a:ext cx="9044487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2926" lvl="1" indent="-374649" fontAlgn="base">
              <a:spcBef>
                <a:spcPts val="2206"/>
              </a:spcBef>
              <a:spcAft>
                <a:spcPts val="441"/>
              </a:spcAft>
              <a:buFont typeface="Wingdings" panose="05000000000000000000" pitchFamily="2" charset="2"/>
              <a:buChar char="l"/>
            </a:pPr>
            <a:r>
              <a:rPr kumimoji="1" lang="en-US" altLang="ko-KR" sz="17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7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764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56300" lvl="2" indent="-313375" fontAlgn="base">
              <a:spcBef>
                <a:spcPts val="662"/>
              </a:spcBef>
              <a:spcAft>
                <a:spcPts val="441"/>
              </a:spcAft>
              <a:buFont typeface="Arial" panose="020B0604020202020204" pitchFamily="34" charset="0"/>
              <a:buChar char="•"/>
            </a:pP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이클립스 상단</a:t>
            </a:r>
            <a:r>
              <a:rPr kumimoji="1" lang="en-US" altLang="ko-KR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메뉴에서 </a:t>
            </a:r>
            <a:r>
              <a:rPr kumimoji="1" lang="en-US" altLang="ko-KR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[File]-[New]-[Dynamic Web Project]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80DF7-26B2-01E8-6A0E-1DB96F913469}"/>
              </a:ext>
            </a:extLst>
          </p:cNvPr>
          <p:cNvGraphicFramePr>
            <a:graphicFrameLocks noGrp="1"/>
          </p:cNvGraphicFramePr>
          <p:nvPr/>
        </p:nvGraphicFramePr>
        <p:xfrm>
          <a:off x="628584" y="245182"/>
          <a:ext cx="392750" cy="401015"/>
        </p:xfrm>
        <a:graphic>
          <a:graphicData uri="http://schemas.openxmlformats.org/drawingml/2006/table">
            <a:tbl>
              <a:tblPr/>
              <a:tblGrid>
                <a:gridCol w="392750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401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5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427" marR="71427" marT="19747" marB="1974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8845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341B21-8D96-673E-B570-E33BCDA1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099"/>
            <a:ext cx="10693400" cy="52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346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 서블릿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D43B1-B9CB-8BD1-B0A4-F71D785F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038225"/>
            <a:ext cx="6698396" cy="65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8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62645" cy="1367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368935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서블릿 클래스의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작성 방법</a:t>
            </a:r>
            <a:endParaRPr sz="1600">
              <a:latin typeface="HY견고딕"/>
              <a:cs typeface="HY견고딕"/>
            </a:endParaRPr>
          </a:p>
          <a:p>
            <a:pPr marL="822325" marR="5080" indent="-182880">
              <a:lnSpc>
                <a:spcPct val="150000"/>
              </a:lnSpc>
              <a:spcBef>
                <a:spcPts val="685"/>
              </a:spcBef>
            </a:pPr>
            <a:r>
              <a:rPr sz="1400" spc="-10" dirty="0">
                <a:solidFill>
                  <a:srgbClr val="ADB9AD"/>
                </a:solidFill>
                <a:latin typeface="바탕"/>
                <a:cs typeface="바탕"/>
              </a:rPr>
              <a:t>• </a:t>
            </a:r>
            <a:r>
              <a:rPr sz="1400" spc="-20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400" spc="-10" dirty="0">
                <a:latin typeface="HY견고딕"/>
                <a:cs typeface="HY견고딕"/>
              </a:rPr>
              <a:t>&lt;</a:t>
            </a:r>
            <a:r>
              <a:rPr sz="1400" b="1" spc="-15" dirty="0">
                <a:latin typeface="Times New Roman"/>
                <a:cs typeface="Times New Roman"/>
              </a:rPr>
              <a:t>INPUT</a:t>
            </a:r>
            <a:r>
              <a:rPr sz="1400" spc="-10" dirty="0">
                <a:latin typeface="HY견고딕"/>
                <a:cs typeface="HY견고딕"/>
              </a:rPr>
              <a:t>&gt;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엘리먼트의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TYP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b="1" spc="1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애트리뷰트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값이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TEX</a:t>
            </a:r>
            <a:r>
              <a:rPr sz="1400" b="1" spc="-10" dirty="0">
                <a:latin typeface="Times New Roman"/>
                <a:cs typeface="Times New Roman"/>
              </a:rPr>
              <a:t>T</a:t>
            </a:r>
            <a:r>
              <a:rPr sz="1400" b="1" spc="1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또는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b="1" spc="-114" dirty="0">
                <a:latin typeface="Times New Roman"/>
                <a:cs typeface="Times New Roman"/>
              </a:rPr>
              <a:t>P</a:t>
            </a:r>
            <a:r>
              <a:rPr sz="1400" b="1" spc="-20" dirty="0">
                <a:latin typeface="Times New Roman"/>
                <a:cs typeface="Times New Roman"/>
              </a:rPr>
              <a:t>A</a:t>
            </a:r>
            <a:r>
              <a:rPr sz="1400" b="1" spc="-15" dirty="0">
                <a:latin typeface="Times New Roman"/>
                <a:cs typeface="Times New Roman"/>
              </a:rPr>
              <a:t>SSWOR</a:t>
            </a:r>
            <a:r>
              <a:rPr sz="1400" b="1" spc="-20" dirty="0">
                <a:latin typeface="Times New Roman"/>
                <a:cs typeface="Times New Roman"/>
              </a:rPr>
              <a:t>D</a:t>
            </a:r>
            <a:r>
              <a:rPr sz="1400" spc="-15" dirty="0">
                <a:latin typeface="HY견고딕"/>
                <a:cs typeface="HY견고딕"/>
              </a:rPr>
              <a:t>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경우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다음과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같은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방법 으로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입력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데이터를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가져올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수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있다.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603639" y="3165348"/>
            <a:ext cx="3429000" cy="507831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type="text" name="name"&gt;</a:t>
            </a:r>
          </a:p>
          <a:p>
            <a:pPr marL="81280">
              <a:lnSpc>
                <a:spcPct val="100000"/>
              </a:lnSpc>
            </a:pP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type="text" name="id"&gt;&lt;br&gt;</a:t>
            </a:r>
          </a:p>
          <a:p>
            <a:pPr marL="81280">
              <a:lnSpc>
                <a:spcPct val="100000"/>
              </a:lnSpc>
            </a:pP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type="password" name="password"&gt;</a:t>
            </a:r>
            <a:endParaRPr lang="en-US"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03639" y="4207002"/>
            <a:ext cx="0" cy="613410"/>
          </a:xfrm>
          <a:custGeom>
            <a:avLst/>
            <a:gdLst/>
            <a:ahLst/>
            <a:cxnLst/>
            <a:rect l="l" t="t" r="r" b="b"/>
            <a:pathLst>
              <a:path h="613410">
                <a:moveTo>
                  <a:pt x="0" y="0"/>
                </a:moveTo>
                <a:lnTo>
                  <a:pt x="0" y="61341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89839" y="4207002"/>
            <a:ext cx="0" cy="613410"/>
          </a:xfrm>
          <a:custGeom>
            <a:avLst/>
            <a:gdLst/>
            <a:ahLst/>
            <a:cxnLst/>
            <a:rect l="l" t="t" r="r" b="b"/>
            <a:pathLst>
              <a:path h="613410">
                <a:moveTo>
                  <a:pt x="0" y="0"/>
                </a:moveTo>
                <a:lnTo>
                  <a:pt x="0" y="61341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4495" y="4216146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94495" y="481050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82373" y="4271831"/>
            <a:ext cx="357822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1087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String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name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name</a:t>
            </a:r>
            <a:r>
              <a:rPr sz="1100" b="1" spc="15">
                <a:latin typeface="Times New Roman"/>
                <a:cs typeface="Times New Roman"/>
              </a:rPr>
              <a:t> </a:t>
            </a:r>
            <a:r>
              <a:rPr sz="1100" b="1" spc="-5">
                <a:latin typeface="Times New Roman"/>
                <a:cs typeface="Times New Roman"/>
              </a:rPr>
              <a:t>”); </a:t>
            </a:r>
            <a:endParaRPr lang="en-US" sz="1100" b="1" spc="-5">
              <a:latin typeface="Times New Roman"/>
              <a:cs typeface="Times New Roman"/>
            </a:endParaRPr>
          </a:p>
          <a:p>
            <a:pPr marL="12700" marR="610870">
              <a:lnSpc>
                <a:spcPct val="100000"/>
              </a:lnSpc>
            </a:pPr>
            <a:r>
              <a:rPr sz="1100" b="1" spc="-5">
                <a:latin typeface="Times New Roman"/>
                <a:cs typeface="Times New Roman"/>
              </a:rPr>
              <a:t>String</a:t>
            </a:r>
            <a:r>
              <a:rPr sz="1100" b="1" spc="-15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id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id</a:t>
            </a:r>
            <a:r>
              <a:rPr sz="1100" b="1" spc="5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String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password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password</a:t>
            </a:r>
            <a:r>
              <a:rPr sz="1100" b="1" spc="25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40949" y="3829050"/>
            <a:ext cx="679450" cy="241935"/>
          </a:xfrm>
          <a:custGeom>
            <a:avLst/>
            <a:gdLst/>
            <a:ahLst/>
            <a:cxnLst/>
            <a:rect l="l" t="t" r="r" b="b"/>
            <a:pathLst>
              <a:path w="679450" h="241935">
                <a:moveTo>
                  <a:pt x="186690" y="114299"/>
                </a:moveTo>
                <a:lnTo>
                  <a:pt x="0" y="114300"/>
                </a:lnTo>
                <a:lnTo>
                  <a:pt x="34304" y="127174"/>
                </a:lnTo>
                <a:lnTo>
                  <a:pt x="36576" y="115062"/>
                </a:lnTo>
                <a:lnTo>
                  <a:pt x="69088" y="127254"/>
                </a:lnTo>
                <a:lnTo>
                  <a:pt x="180594" y="127254"/>
                </a:lnTo>
                <a:lnTo>
                  <a:pt x="180594" y="120395"/>
                </a:lnTo>
                <a:lnTo>
                  <a:pt x="186690" y="114299"/>
                </a:lnTo>
                <a:close/>
              </a:path>
              <a:path w="679450" h="241935">
                <a:moveTo>
                  <a:pt x="69088" y="127254"/>
                </a:moveTo>
                <a:lnTo>
                  <a:pt x="36576" y="115062"/>
                </a:lnTo>
                <a:lnTo>
                  <a:pt x="34304" y="127174"/>
                </a:lnTo>
                <a:lnTo>
                  <a:pt x="69088" y="127254"/>
                </a:lnTo>
                <a:close/>
              </a:path>
              <a:path w="679450" h="241935">
                <a:moveTo>
                  <a:pt x="339470" y="228647"/>
                </a:moveTo>
                <a:lnTo>
                  <a:pt x="69088" y="127254"/>
                </a:lnTo>
                <a:lnTo>
                  <a:pt x="34518" y="127254"/>
                </a:lnTo>
                <a:lnTo>
                  <a:pt x="337566" y="240982"/>
                </a:lnTo>
                <a:lnTo>
                  <a:pt x="337566" y="229361"/>
                </a:lnTo>
                <a:lnTo>
                  <a:pt x="339470" y="228647"/>
                </a:lnTo>
                <a:close/>
              </a:path>
              <a:path w="679450" h="241935">
                <a:moveTo>
                  <a:pt x="498348" y="114299"/>
                </a:moveTo>
                <a:lnTo>
                  <a:pt x="498348" y="0"/>
                </a:lnTo>
                <a:lnTo>
                  <a:pt x="180594" y="0"/>
                </a:lnTo>
                <a:lnTo>
                  <a:pt x="180594" y="114300"/>
                </a:lnTo>
                <a:lnTo>
                  <a:pt x="186690" y="114299"/>
                </a:lnTo>
                <a:lnTo>
                  <a:pt x="186690" y="12953"/>
                </a:lnTo>
                <a:lnTo>
                  <a:pt x="193548" y="6095"/>
                </a:lnTo>
                <a:lnTo>
                  <a:pt x="193548" y="12953"/>
                </a:lnTo>
                <a:lnTo>
                  <a:pt x="485394" y="12953"/>
                </a:lnTo>
                <a:lnTo>
                  <a:pt x="485394" y="6095"/>
                </a:lnTo>
                <a:lnTo>
                  <a:pt x="491490" y="12953"/>
                </a:lnTo>
                <a:lnTo>
                  <a:pt x="491490" y="114299"/>
                </a:lnTo>
                <a:lnTo>
                  <a:pt x="498348" y="114299"/>
                </a:lnTo>
                <a:close/>
              </a:path>
              <a:path w="679450" h="241935">
                <a:moveTo>
                  <a:pt x="193548" y="127254"/>
                </a:moveTo>
                <a:lnTo>
                  <a:pt x="193548" y="12953"/>
                </a:lnTo>
                <a:lnTo>
                  <a:pt x="186690" y="12953"/>
                </a:lnTo>
                <a:lnTo>
                  <a:pt x="186690" y="114299"/>
                </a:lnTo>
                <a:lnTo>
                  <a:pt x="180594" y="120395"/>
                </a:lnTo>
                <a:lnTo>
                  <a:pt x="180594" y="127254"/>
                </a:lnTo>
                <a:lnTo>
                  <a:pt x="193548" y="127254"/>
                </a:lnTo>
                <a:close/>
              </a:path>
              <a:path w="679450" h="241935">
                <a:moveTo>
                  <a:pt x="193548" y="12953"/>
                </a:moveTo>
                <a:lnTo>
                  <a:pt x="193548" y="6095"/>
                </a:lnTo>
                <a:lnTo>
                  <a:pt x="186690" y="12953"/>
                </a:lnTo>
                <a:lnTo>
                  <a:pt x="193548" y="12953"/>
                </a:lnTo>
                <a:close/>
              </a:path>
              <a:path w="679450" h="241935">
                <a:moveTo>
                  <a:pt x="341376" y="229361"/>
                </a:moveTo>
                <a:lnTo>
                  <a:pt x="339470" y="228647"/>
                </a:lnTo>
                <a:lnTo>
                  <a:pt x="337566" y="229361"/>
                </a:lnTo>
                <a:lnTo>
                  <a:pt x="341376" y="229361"/>
                </a:lnTo>
                <a:close/>
              </a:path>
              <a:path w="679450" h="241935">
                <a:moveTo>
                  <a:pt x="341375" y="240698"/>
                </a:moveTo>
                <a:lnTo>
                  <a:pt x="341376" y="229361"/>
                </a:lnTo>
                <a:lnTo>
                  <a:pt x="337566" y="229361"/>
                </a:lnTo>
                <a:lnTo>
                  <a:pt x="337566" y="240982"/>
                </a:lnTo>
                <a:lnTo>
                  <a:pt x="339090" y="241553"/>
                </a:lnTo>
                <a:lnTo>
                  <a:pt x="341375" y="240698"/>
                </a:lnTo>
                <a:close/>
              </a:path>
              <a:path w="679450" h="241935">
                <a:moveTo>
                  <a:pt x="643890" y="127424"/>
                </a:moveTo>
                <a:lnTo>
                  <a:pt x="643890" y="127253"/>
                </a:lnTo>
                <a:lnTo>
                  <a:pt x="609854" y="127253"/>
                </a:lnTo>
                <a:lnTo>
                  <a:pt x="339470" y="228647"/>
                </a:lnTo>
                <a:lnTo>
                  <a:pt x="341376" y="229361"/>
                </a:lnTo>
                <a:lnTo>
                  <a:pt x="341375" y="240698"/>
                </a:lnTo>
                <a:lnTo>
                  <a:pt x="643890" y="127424"/>
                </a:lnTo>
                <a:close/>
              </a:path>
              <a:path w="679450" h="241935">
                <a:moveTo>
                  <a:pt x="491490" y="12953"/>
                </a:moveTo>
                <a:lnTo>
                  <a:pt x="485394" y="6095"/>
                </a:lnTo>
                <a:lnTo>
                  <a:pt x="485394" y="12953"/>
                </a:lnTo>
                <a:lnTo>
                  <a:pt x="491490" y="12953"/>
                </a:lnTo>
                <a:close/>
              </a:path>
              <a:path w="679450" h="241935">
                <a:moveTo>
                  <a:pt x="498348" y="127253"/>
                </a:moveTo>
                <a:lnTo>
                  <a:pt x="498348" y="120395"/>
                </a:lnTo>
                <a:lnTo>
                  <a:pt x="491490" y="114299"/>
                </a:lnTo>
                <a:lnTo>
                  <a:pt x="491490" y="12953"/>
                </a:lnTo>
                <a:lnTo>
                  <a:pt x="485394" y="12953"/>
                </a:lnTo>
                <a:lnTo>
                  <a:pt x="485394" y="127253"/>
                </a:lnTo>
                <a:lnTo>
                  <a:pt x="498348" y="127253"/>
                </a:lnTo>
                <a:close/>
              </a:path>
              <a:path w="679450" h="241935">
                <a:moveTo>
                  <a:pt x="678942" y="114299"/>
                </a:moveTo>
                <a:lnTo>
                  <a:pt x="491490" y="114299"/>
                </a:lnTo>
                <a:lnTo>
                  <a:pt x="498348" y="120395"/>
                </a:lnTo>
                <a:lnTo>
                  <a:pt x="498348" y="127253"/>
                </a:lnTo>
                <a:lnTo>
                  <a:pt x="609854" y="127253"/>
                </a:lnTo>
                <a:lnTo>
                  <a:pt x="642366" y="115061"/>
                </a:lnTo>
                <a:lnTo>
                  <a:pt x="643890" y="127253"/>
                </a:lnTo>
                <a:lnTo>
                  <a:pt x="643890" y="127424"/>
                </a:lnTo>
                <a:lnTo>
                  <a:pt x="678942" y="114299"/>
                </a:lnTo>
                <a:close/>
              </a:path>
              <a:path w="679450" h="241935">
                <a:moveTo>
                  <a:pt x="643890" y="127253"/>
                </a:moveTo>
                <a:lnTo>
                  <a:pt x="642366" y="115061"/>
                </a:lnTo>
                <a:lnTo>
                  <a:pt x="609854" y="127253"/>
                </a:lnTo>
                <a:lnTo>
                  <a:pt x="643890" y="1272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77573" y="5071206"/>
            <a:ext cx="14566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텍스트 상자에 입력된 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8373" y="5071206"/>
            <a:ext cx="12198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NAME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73031" y="4749546"/>
            <a:ext cx="151765" cy="234950"/>
          </a:xfrm>
          <a:custGeom>
            <a:avLst/>
            <a:gdLst/>
            <a:ahLst/>
            <a:cxnLst/>
            <a:rect l="l" t="t" r="r" b="b"/>
            <a:pathLst>
              <a:path w="151764" h="234950">
                <a:moveTo>
                  <a:pt x="141472" y="15854"/>
                </a:moveTo>
                <a:lnTo>
                  <a:pt x="133719" y="19843"/>
                </a:lnTo>
                <a:lnTo>
                  <a:pt x="0" y="229362"/>
                </a:lnTo>
                <a:lnTo>
                  <a:pt x="8382" y="234696"/>
                </a:lnTo>
                <a:lnTo>
                  <a:pt x="141118" y="26008"/>
                </a:lnTo>
                <a:lnTo>
                  <a:pt x="141472" y="15854"/>
                </a:lnTo>
                <a:close/>
              </a:path>
              <a:path w="151764" h="234950">
                <a:moveTo>
                  <a:pt x="151637" y="0"/>
                </a:moveTo>
                <a:lnTo>
                  <a:pt x="66293" y="44196"/>
                </a:lnTo>
                <a:lnTo>
                  <a:pt x="64007" y="45720"/>
                </a:lnTo>
                <a:lnTo>
                  <a:pt x="62483" y="48768"/>
                </a:lnTo>
                <a:lnTo>
                  <a:pt x="65531" y="53340"/>
                </a:lnTo>
                <a:lnTo>
                  <a:pt x="67817" y="54102"/>
                </a:lnTo>
                <a:lnTo>
                  <a:pt x="70103" y="52578"/>
                </a:lnTo>
                <a:lnTo>
                  <a:pt x="133719" y="19843"/>
                </a:lnTo>
                <a:lnTo>
                  <a:pt x="142494" y="6096"/>
                </a:lnTo>
                <a:lnTo>
                  <a:pt x="150876" y="10668"/>
                </a:lnTo>
                <a:lnTo>
                  <a:pt x="150876" y="19354"/>
                </a:lnTo>
                <a:lnTo>
                  <a:pt x="151637" y="0"/>
                </a:lnTo>
                <a:close/>
              </a:path>
              <a:path w="151764" h="234950">
                <a:moveTo>
                  <a:pt x="150876" y="10668"/>
                </a:moveTo>
                <a:lnTo>
                  <a:pt x="142494" y="6096"/>
                </a:lnTo>
                <a:lnTo>
                  <a:pt x="133719" y="19843"/>
                </a:lnTo>
                <a:lnTo>
                  <a:pt x="141472" y="15854"/>
                </a:lnTo>
                <a:lnTo>
                  <a:pt x="141731" y="8382"/>
                </a:lnTo>
                <a:lnTo>
                  <a:pt x="148589" y="12192"/>
                </a:lnTo>
                <a:lnTo>
                  <a:pt x="148589" y="14262"/>
                </a:lnTo>
                <a:lnTo>
                  <a:pt x="150876" y="10668"/>
                </a:lnTo>
                <a:close/>
              </a:path>
              <a:path w="151764" h="234950">
                <a:moveTo>
                  <a:pt x="150876" y="19354"/>
                </a:moveTo>
                <a:lnTo>
                  <a:pt x="150876" y="10668"/>
                </a:lnTo>
                <a:lnTo>
                  <a:pt x="141118" y="26008"/>
                </a:lnTo>
                <a:lnTo>
                  <a:pt x="138684" y="96012"/>
                </a:lnTo>
                <a:lnTo>
                  <a:pt x="137922" y="99060"/>
                </a:lnTo>
                <a:lnTo>
                  <a:pt x="140208" y="101346"/>
                </a:lnTo>
                <a:lnTo>
                  <a:pt x="145542" y="101346"/>
                </a:lnTo>
                <a:lnTo>
                  <a:pt x="147828" y="99060"/>
                </a:lnTo>
                <a:lnTo>
                  <a:pt x="147828" y="96774"/>
                </a:lnTo>
                <a:lnTo>
                  <a:pt x="150876" y="19354"/>
                </a:lnTo>
                <a:close/>
              </a:path>
              <a:path w="151764" h="234950">
                <a:moveTo>
                  <a:pt x="148589" y="14262"/>
                </a:moveTo>
                <a:lnTo>
                  <a:pt x="148589" y="12192"/>
                </a:lnTo>
                <a:lnTo>
                  <a:pt x="141472" y="15854"/>
                </a:lnTo>
                <a:lnTo>
                  <a:pt x="141118" y="26008"/>
                </a:lnTo>
                <a:lnTo>
                  <a:pt x="148589" y="14262"/>
                </a:lnTo>
                <a:close/>
              </a:path>
              <a:path w="151764" h="234950">
                <a:moveTo>
                  <a:pt x="148589" y="12192"/>
                </a:moveTo>
                <a:lnTo>
                  <a:pt x="141731" y="8382"/>
                </a:lnTo>
                <a:lnTo>
                  <a:pt x="141472" y="15854"/>
                </a:lnTo>
                <a:lnTo>
                  <a:pt x="148589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89917" y="4749546"/>
            <a:ext cx="100330" cy="222885"/>
          </a:xfrm>
          <a:custGeom>
            <a:avLst/>
            <a:gdLst/>
            <a:ahLst/>
            <a:cxnLst/>
            <a:rect l="l" t="t" r="r" b="b"/>
            <a:pathLst>
              <a:path w="100329" h="222885">
                <a:moveTo>
                  <a:pt x="99822" y="83819"/>
                </a:moveTo>
                <a:lnTo>
                  <a:pt x="98298" y="81533"/>
                </a:lnTo>
                <a:lnTo>
                  <a:pt x="46482" y="0"/>
                </a:lnTo>
                <a:lnTo>
                  <a:pt x="1524" y="85343"/>
                </a:lnTo>
                <a:lnTo>
                  <a:pt x="0" y="87629"/>
                </a:lnTo>
                <a:lnTo>
                  <a:pt x="762" y="90677"/>
                </a:lnTo>
                <a:lnTo>
                  <a:pt x="3048" y="92201"/>
                </a:lnTo>
                <a:lnTo>
                  <a:pt x="5334" y="92963"/>
                </a:lnTo>
                <a:lnTo>
                  <a:pt x="8382" y="92201"/>
                </a:lnTo>
                <a:lnTo>
                  <a:pt x="9906" y="89915"/>
                </a:lnTo>
                <a:lnTo>
                  <a:pt x="41910" y="29463"/>
                </a:lnTo>
                <a:lnTo>
                  <a:pt x="41910" y="9905"/>
                </a:lnTo>
                <a:lnTo>
                  <a:pt x="51054" y="9905"/>
                </a:lnTo>
                <a:lnTo>
                  <a:pt x="51770" y="26574"/>
                </a:lnTo>
                <a:lnTo>
                  <a:pt x="89916" y="86867"/>
                </a:lnTo>
                <a:lnTo>
                  <a:pt x="91440" y="89153"/>
                </a:lnTo>
                <a:lnTo>
                  <a:pt x="94488" y="89153"/>
                </a:lnTo>
                <a:lnTo>
                  <a:pt x="96774" y="88391"/>
                </a:lnTo>
                <a:lnTo>
                  <a:pt x="99060" y="86867"/>
                </a:lnTo>
                <a:lnTo>
                  <a:pt x="99822" y="83819"/>
                </a:lnTo>
                <a:close/>
              </a:path>
              <a:path w="100329" h="222885">
                <a:moveTo>
                  <a:pt x="51770" y="26574"/>
                </a:moveTo>
                <a:lnTo>
                  <a:pt x="51054" y="9905"/>
                </a:lnTo>
                <a:lnTo>
                  <a:pt x="41910" y="9905"/>
                </a:lnTo>
                <a:lnTo>
                  <a:pt x="42672" y="27622"/>
                </a:lnTo>
                <a:lnTo>
                  <a:pt x="42672" y="12191"/>
                </a:lnTo>
                <a:lnTo>
                  <a:pt x="51054" y="12191"/>
                </a:lnTo>
                <a:lnTo>
                  <a:pt x="51054" y="25440"/>
                </a:lnTo>
                <a:lnTo>
                  <a:pt x="51770" y="26574"/>
                </a:lnTo>
                <a:close/>
              </a:path>
              <a:path w="100329" h="222885">
                <a:moveTo>
                  <a:pt x="42687" y="27994"/>
                </a:moveTo>
                <a:lnTo>
                  <a:pt x="41910" y="9905"/>
                </a:lnTo>
                <a:lnTo>
                  <a:pt x="41910" y="29463"/>
                </a:lnTo>
                <a:lnTo>
                  <a:pt x="42687" y="27994"/>
                </a:lnTo>
                <a:close/>
              </a:path>
              <a:path w="100329" h="222885">
                <a:moveTo>
                  <a:pt x="51054" y="12191"/>
                </a:moveTo>
                <a:lnTo>
                  <a:pt x="42672" y="12191"/>
                </a:lnTo>
                <a:lnTo>
                  <a:pt x="47235" y="19405"/>
                </a:lnTo>
                <a:lnTo>
                  <a:pt x="51054" y="12191"/>
                </a:lnTo>
                <a:close/>
              </a:path>
              <a:path w="100329" h="222885">
                <a:moveTo>
                  <a:pt x="47235" y="19405"/>
                </a:moveTo>
                <a:lnTo>
                  <a:pt x="42672" y="12191"/>
                </a:lnTo>
                <a:lnTo>
                  <a:pt x="42672" y="27622"/>
                </a:lnTo>
                <a:lnTo>
                  <a:pt x="42687" y="27994"/>
                </a:lnTo>
                <a:lnTo>
                  <a:pt x="47235" y="19405"/>
                </a:lnTo>
                <a:close/>
              </a:path>
              <a:path w="100329" h="222885">
                <a:moveTo>
                  <a:pt x="60198" y="222503"/>
                </a:moveTo>
                <a:lnTo>
                  <a:pt x="51770" y="26574"/>
                </a:lnTo>
                <a:lnTo>
                  <a:pt x="47235" y="19405"/>
                </a:lnTo>
                <a:lnTo>
                  <a:pt x="42687" y="27994"/>
                </a:lnTo>
                <a:lnTo>
                  <a:pt x="51054" y="222503"/>
                </a:lnTo>
                <a:lnTo>
                  <a:pt x="60198" y="222503"/>
                </a:lnTo>
                <a:close/>
              </a:path>
              <a:path w="100329" h="222885">
                <a:moveTo>
                  <a:pt x="51054" y="25440"/>
                </a:moveTo>
                <a:lnTo>
                  <a:pt x="51054" y="12191"/>
                </a:lnTo>
                <a:lnTo>
                  <a:pt x="47235" y="19405"/>
                </a:lnTo>
                <a:lnTo>
                  <a:pt x="51054" y="254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72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54390" cy="915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639445">
              <a:lnSpc>
                <a:spcPct val="100000"/>
              </a:lnSpc>
              <a:spcBef>
                <a:spcPts val="765"/>
              </a:spcBef>
            </a:pPr>
            <a:r>
              <a:rPr sz="1400" spc="-10" dirty="0">
                <a:solidFill>
                  <a:srgbClr val="ADB9AD"/>
                </a:solidFill>
                <a:latin typeface="바탕"/>
                <a:cs typeface="바탕"/>
              </a:rPr>
              <a:t>• </a:t>
            </a:r>
            <a:r>
              <a:rPr sz="1400" spc="-20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라디오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버튼의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경우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동일한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NAM</a:t>
            </a:r>
            <a:r>
              <a:rPr sz="1400" b="1" spc="-10" dirty="0">
                <a:latin typeface="Times New Roman"/>
                <a:cs typeface="Times New Roman"/>
              </a:rPr>
              <a:t>E</a:t>
            </a:r>
            <a:r>
              <a:rPr sz="1400" b="1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애트리뷰트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값을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갖는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모든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라디오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버튼에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대해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getParameter</a:t>
            </a:r>
            <a:endParaRPr sz="1400">
              <a:latin typeface="Times New Roman"/>
              <a:cs typeface="Times New Roman"/>
            </a:endParaRPr>
          </a:p>
          <a:p>
            <a:pPr marL="822325">
              <a:lnSpc>
                <a:spcPct val="100000"/>
              </a:lnSpc>
              <a:spcBef>
                <a:spcPts val="840"/>
              </a:spcBef>
            </a:pPr>
            <a:r>
              <a:rPr sz="1400" spc="-15" dirty="0">
                <a:latin typeface="HY견고딕"/>
                <a:cs typeface="HY견고딕"/>
              </a:rPr>
              <a:t>메서드를 한 번만 호출해야 한다.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9281" y="4504442"/>
            <a:ext cx="73501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ADB9AD"/>
                </a:solidFill>
                <a:latin typeface="바탕"/>
                <a:cs typeface="바탕"/>
              </a:rPr>
              <a:t>• </a:t>
            </a:r>
            <a:r>
              <a:rPr sz="1400" spc="-20" dirty="0">
                <a:solidFill>
                  <a:srgbClr val="ADB9AD"/>
                </a:solidFill>
                <a:latin typeface="바탕"/>
                <a:cs typeface="바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체크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박스의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경우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각각의</a:t>
            </a:r>
            <a:r>
              <a:rPr sz="1400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체크</a:t>
            </a:r>
            <a:r>
              <a:rPr sz="1400" spc="-5" dirty="0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박스에</a:t>
            </a:r>
            <a:r>
              <a:rPr sz="1400" spc="5" dirty="0">
                <a:latin typeface="HY견고딕"/>
                <a:cs typeface="HY견고딕"/>
              </a:rPr>
              <a:t> </a:t>
            </a:r>
            <a:r>
              <a:rPr sz="1400" spc="-15">
                <a:latin typeface="HY견고딕"/>
                <a:cs typeface="HY견고딕"/>
              </a:rPr>
              <a:t>대해</a:t>
            </a:r>
            <a:r>
              <a:rPr sz="1400" spc="-5">
                <a:latin typeface="HY견고딕"/>
                <a:cs typeface="HY견고딕"/>
              </a:rPr>
              <a:t> </a:t>
            </a:r>
            <a:r>
              <a:rPr sz="1400" b="1" spc="-15">
                <a:latin typeface="Times New Roman"/>
                <a:cs typeface="Times New Roman"/>
              </a:rPr>
              <a:t>getParamete</a:t>
            </a:r>
            <a:r>
              <a:rPr sz="1400" b="1" spc="-10">
                <a:latin typeface="Times New Roman"/>
                <a:cs typeface="Times New Roman"/>
              </a:rPr>
              <a:t>r</a:t>
            </a:r>
            <a:r>
              <a:rPr lang="en-US" sz="1400" b="1" spc="-10">
                <a:latin typeface="Times New Roman"/>
                <a:cs typeface="Times New Roman"/>
              </a:rPr>
              <a:t>Values</a:t>
            </a:r>
            <a:r>
              <a:rPr sz="1400" b="1" spc="125">
                <a:latin typeface="Times New Roman"/>
                <a:cs typeface="Times New Roman"/>
              </a:rPr>
              <a:t> </a:t>
            </a:r>
            <a:r>
              <a:rPr sz="1400" spc="-15">
                <a:latin typeface="HY견고딕"/>
                <a:cs typeface="HY견고딕"/>
              </a:rPr>
              <a:t>메서드를</a:t>
            </a:r>
            <a:r>
              <a:rPr sz="1400">
                <a:latin typeface="HY견고딕"/>
                <a:cs typeface="HY견고딕"/>
              </a:rPr>
              <a:t> </a:t>
            </a:r>
            <a:r>
              <a:rPr sz="1400" spc="-15">
                <a:latin typeface="HY견고딕"/>
                <a:cs typeface="HY견고딕"/>
              </a:rPr>
              <a:t>호출해야</a:t>
            </a:r>
            <a:r>
              <a:rPr sz="1400" spc="5">
                <a:latin typeface="HY견고딕"/>
                <a:cs typeface="HY견고딕"/>
              </a:rPr>
              <a:t> </a:t>
            </a:r>
            <a:r>
              <a:rPr sz="1400" spc="-15" dirty="0">
                <a:latin typeface="HY견고딕"/>
                <a:cs typeface="HY견고딕"/>
              </a:rPr>
              <a:t>한다.</a:t>
            </a:r>
            <a:endParaRPr sz="1400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679839" y="2482595"/>
            <a:ext cx="4495800" cy="338554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&lt;input type="radio" name="gender" value="male"&gt;</a:t>
            </a:r>
          </a:p>
          <a:p>
            <a:pPr marL="81280">
              <a:lnSpc>
                <a:spcPct val="100000"/>
              </a:lnSpc>
            </a:pPr>
            <a:r>
              <a:rPr lang="en-US" altLang="ko-KR" sz="1100" b="1" spc="-15">
                <a:latin typeface="Times New Roman"/>
                <a:cs typeface="Times New Roman"/>
              </a:rPr>
              <a:t>&lt;</a:t>
            </a:r>
            <a:r>
              <a:rPr lang="en-US" sz="1100" b="1" spc="-15">
                <a:latin typeface="Times New Roman"/>
                <a:cs typeface="Times New Roman"/>
              </a:rPr>
              <a:t>input type="radio" name="gender" value="female"&gt;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8439" y="3339846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94639" y="3339846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9295" y="3349752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9295" y="3654552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36347" y="3405437"/>
            <a:ext cx="322961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String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gender</a:t>
            </a:r>
            <a:r>
              <a:rPr sz="1100" b="1" spc="5" dirty="0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gender</a:t>
            </a:r>
            <a:r>
              <a:rPr sz="1100" b="1" spc="-5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45749" y="3006851"/>
            <a:ext cx="679450" cy="241935"/>
          </a:xfrm>
          <a:custGeom>
            <a:avLst/>
            <a:gdLst/>
            <a:ahLst/>
            <a:cxnLst/>
            <a:rect l="l" t="t" r="r" b="b"/>
            <a:pathLst>
              <a:path w="679450" h="241935">
                <a:moveTo>
                  <a:pt x="36576" y="114300"/>
                </a:moveTo>
                <a:lnTo>
                  <a:pt x="0" y="114300"/>
                </a:lnTo>
                <a:lnTo>
                  <a:pt x="34304" y="127173"/>
                </a:lnTo>
                <a:lnTo>
                  <a:pt x="36576" y="114300"/>
                </a:lnTo>
                <a:close/>
              </a:path>
              <a:path w="679450" h="241935">
                <a:moveTo>
                  <a:pt x="71120" y="127254"/>
                </a:moveTo>
                <a:lnTo>
                  <a:pt x="36576" y="114300"/>
                </a:lnTo>
                <a:lnTo>
                  <a:pt x="34304" y="127173"/>
                </a:lnTo>
                <a:lnTo>
                  <a:pt x="71120" y="127254"/>
                </a:lnTo>
                <a:close/>
              </a:path>
              <a:path w="679450" h="241935">
                <a:moveTo>
                  <a:pt x="339470" y="227885"/>
                </a:moveTo>
                <a:lnTo>
                  <a:pt x="71120" y="127254"/>
                </a:lnTo>
                <a:lnTo>
                  <a:pt x="34518" y="127254"/>
                </a:lnTo>
                <a:lnTo>
                  <a:pt x="337566" y="240982"/>
                </a:lnTo>
                <a:lnTo>
                  <a:pt x="337566" y="228600"/>
                </a:lnTo>
                <a:lnTo>
                  <a:pt x="339470" y="227885"/>
                </a:lnTo>
                <a:close/>
              </a:path>
              <a:path w="679450" h="241935">
                <a:moveTo>
                  <a:pt x="186690" y="114299"/>
                </a:moveTo>
                <a:lnTo>
                  <a:pt x="36576" y="114300"/>
                </a:lnTo>
                <a:lnTo>
                  <a:pt x="71120" y="127254"/>
                </a:lnTo>
                <a:lnTo>
                  <a:pt x="180594" y="127254"/>
                </a:lnTo>
                <a:lnTo>
                  <a:pt x="180594" y="120395"/>
                </a:lnTo>
                <a:lnTo>
                  <a:pt x="186690" y="114299"/>
                </a:lnTo>
                <a:close/>
              </a:path>
              <a:path w="679450" h="241935">
                <a:moveTo>
                  <a:pt x="498348" y="114299"/>
                </a:moveTo>
                <a:lnTo>
                  <a:pt x="498348" y="0"/>
                </a:lnTo>
                <a:lnTo>
                  <a:pt x="180594" y="0"/>
                </a:lnTo>
                <a:lnTo>
                  <a:pt x="180594" y="114300"/>
                </a:lnTo>
                <a:lnTo>
                  <a:pt x="186690" y="114299"/>
                </a:lnTo>
                <a:lnTo>
                  <a:pt x="186690" y="12953"/>
                </a:lnTo>
                <a:lnTo>
                  <a:pt x="193548" y="6095"/>
                </a:lnTo>
                <a:lnTo>
                  <a:pt x="193548" y="12953"/>
                </a:lnTo>
                <a:lnTo>
                  <a:pt x="485394" y="12953"/>
                </a:lnTo>
                <a:lnTo>
                  <a:pt x="485394" y="6095"/>
                </a:lnTo>
                <a:lnTo>
                  <a:pt x="491490" y="12953"/>
                </a:lnTo>
                <a:lnTo>
                  <a:pt x="491490" y="114299"/>
                </a:lnTo>
                <a:lnTo>
                  <a:pt x="498348" y="114299"/>
                </a:lnTo>
                <a:close/>
              </a:path>
              <a:path w="679450" h="241935">
                <a:moveTo>
                  <a:pt x="193548" y="127254"/>
                </a:moveTo>
                <a:lnTo>
                  <a:pt x="193548" y="12953"/>
                </a:lnTo>
                <a:lnTo>
                  <a:pt x="186690" y="12953"/>
                </a:lnTo>
                <a:lnTo>
                  <a:pt x="186690" y="114299"/>
                </a:lnTo>
                <a:lnTo>
                  <a:pt x="180594" y="120395"/>
                </a:lnTo>
                <a:lnTo>
                  <a:pt x="180594" y="127254"/>
                </a:lnTo>
                <a:lnTo>
                  <a:pt x="193548" y="127254"/>
                </a:lnTo>
                <a:close/>
              </a:path>
              <a:path w="679450" h="241935">
                <a:moveTo>
                  <a:pt x="193548" y="12953"/>
                </a:moveTo>
                <a:lnTo>
                  <a:pt x="193548" y="6095"/>
                </a:lnTo>
                <a:lnTo>
                  <a:pt x="186690" y="12953"/>
                </a:lnTo>
                <a:lnTo>
                  <a:pt x="193548" y="12953"/>
                </a:lnTo>
                <a:close/>
              </a:path>
              <a:path w="679450" h="241935">
                <a:moveTo>
                  <a:pt x="341376" y="228600"/>
                </a:moveTo>
                <a:lnTo>
                  <a:pt x="339470" y="227885"/>
                </a:lnTo>
                <a:lnTo>
                  <a:pt x="337566" y="228600"/>
                </a:lnTo>
                <a:lnTo>
                  <a:pt x="341376" y="228600"/>
                </a:lnTo>
                <a:close/>
              </a:path>
              <a:path w="679450" h="241935">
                <a:moveTo>
                  <a:pt x="341375" y="240698"/>
                </a:moveTo>
                <a:lnTo>
                  <a:pt x="341376" y="228600"/>
                </a:lnTo>
                <a:lnTo>
                  <a:pt x="337566" y="228600"/>
                </a:lnTo>
                <a:lnTo>
                  <a:pt x="337566" y="240982"/>
                </a:lnTo>
                <a:lnTo>
                  <a:pt x="339090" y="241553"/>
                </a:lnTo>
                <a:lnTo>
                  <a:pt x="341375" y="240698"/>
                </a:lnTo>
                <a:close/>
              </a:path>
              <a:path w="679450" h="241935">
                <a:moveTo>
                  <a:pt x="643890" y="127424"/>
                </a:moveTo>
                <a:lnTo>
                  <a:pt x="643890" y="127253"/>
                </a:lnTo>
                <a:lnTo>
                  <a:pt x="607822" y="127253"/>
                </a:lnTo>
                <a:lnTo>
                  <a:pt x="339470" y="227885"/>
                </a:lnTo>
                <a:lnTo>
                  <a:pt x="341376" y="228600"/>
                </a:lnTo>
                <a:lnTo>
                  <a:pt x="341375" y="240698"/>
                </a:lnTo>
                <a:lnTo>
                  <a:pt x="643890" y="127424"/>
                </a:lnTo>
                <a:close/>
              </a:path>
              <a:path w="679450" h="241935">
                <a:moveTo>
                  <a:pt x="491490" y="12953"/>
                </a:moveTo>
                <a:lnTo>
                  <a:pt x="485394" y="6095"/>
                </a:lnTo>
                <a:lnTo>
                  <a:pt x="485394" y="12953"/>
                </a:lnTo>
                <a:lnTo>
                  <a:pt x="491490" y="12953"/>
                </a:lnTo>
                <a:close/>
              </a:path>
              <a:path w="679450" h="241935">
                <a:moveTo>
                  <a:pt x="498348" y="127253"/>
                </a:moveTo>
                <a:lnTo>
                  <a:pt x="498348" y="120395"/>
                </a:lnTo>
                <a:lnTo>
                  <a:pt x="491490" y="114299"/>
                </a:lnTo>
                <a:lnTo>
                  <a:pt x="491490" y="12953"/>
                </a:lnTo>
                <a:lnTo>
                  <a:pt x="485394" y="12953"/>
                </a:lnTo>
                <a:lnTo>
                  <a:pt x="485394" y="127253"/>
                </a:lnTo>
                <a:lnTo>
                  <a:pt x="498348" y="127253"/>
                </a:lnTo>
                <a:close/>
              </a:path>
              <a:path w="679450" h="241935">
                <a:moveTo>
                  <a:pt x="642366" y="114299"/>
                </a:moveTo>
                <a:lnTo>
                  <a:pt x="491490" y="114299"/>
                </a:lnTo>
                <a:lnTo>
                  <a:pt x="498348" y="120395"/>
                </a:lnTo>
                <a:lnTo>
                  <a:pt x="498348" y="127253"/>
                </a:lnTo>
                <a:lnTo>
                  <a:pt x="607822" y="127253"/>
                </a:lnTo>
                <a:lnTo>
                  <a:pt x="642366" y="114299"/>
                </a:lnTo>
                <a:close/>
              </a:path>
              <a:path w="679450" h="241935">
                <a:moveTo>
                  <a:pt x="643890" y="127253"/>
                </a:moveTo>
                <a:lnTo>
                  <a:pt x="642366" y="114299"/>
                </a:lnTo>
                <a:lnTo>
                  <a:pt x="607822" y="127253"/>
                </a:lnTo>
                <a:lnTo>
                  <a:pt x="643890" y="127253"/>
                </a:lnTo>
                <a:close/>
              </a:path>
              <a:path w="679450" h="241935">
                <a:moveTo>
                  <a:pt x="678942" y="114299"/>
                </a:moveTo>
                <a:lnTo>
                  <a:pt x="642366" y="114299"/>
                </a:lnTo>
                <a:lnTo>
                  <a:pt x="643890" y="127253"/>
                </a:lnTo>
                <a:lnTo>
                  <a:pt x="643890" y="127424"/>
                </a:lnTo>
                <a:lnTo>
                  <a:pt x="678942" y="1142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39573" y="3884772"/>
            <a:ext cx="125603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선택된 항목의</a:t>
            </a:r>
            <a:endParaRPr sz="1200">
              <a:latin typeface="휴먼매직체"/>
              <a:cs typeface="휴먼매직체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VALUE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9373" y="4014312"/>
            <a:ext cx="12198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NAME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4447" y="3563873"/>
            <a:ext cx="100330" cy="262255"/>
          </a:xfrm>
          <a:custGeom>
            <a:avLst/>
            <a:gdLst/>
            <a:ahLst/>
            <a:cxnLst/>
            <a:rect l="l" t="t" r="r" b="b"/>
            <a:pathLst>
              <a:path w="100329" h="262254">
                <a:moveTo>
                  <a:pt x="99821" y="85343"/>
                </a:moveTo>
                <a:lnTo>
                  <a:pt x="98297" y="83057"/>
                </a:lnTo>
                <a:lnTo>
                  <a:pt x="48767" y="0"/>
                </a:lnTo>
                <a:lnTo>
                  <a:pt x="761" y="83819"/>
                </a:lnTo>
                <a:lnTo>
                  <a:pt x="0" y="86105"/>
                </a:lnTo>
                <a:lnTo>
                  <a:pt x="761" y="89153"/>
                </a:lnTo>
                <a:lnTo>
                  <a:pt x="3047" y="89915"/>
                </a:lnTo>
                <a:lnTo>
                  <a:pt x="5333" y="91439"/>
                </a:lnTo>
                <a:lnTo>
                  <a:pt x="7619" y="90677"/>
                </a:lnTo>
                <a:lnTo>
                  <a:pt x="9143" y="88391"/>
                </a:lnTo>
                <a:lnTo>
                  <a:pt x="44195" y="27957"/>
                </a:lnTo>
                <a:lnTo>
                  <a:pt x="44195" y="9905"/>
                </a:lnTo>
                <a:lnTo>
                  <a:pt x="54101" y="9905"/>
                </a:lnTo>
                <a:lnTo>
                  <a:pt x="54209" y="27715"/>
                </a:lnTo>
                <a:lnTo>
                  <a:pt x="89915" y="87629"/>
                </a:lnTo>
                <a:lnTo>
                  <a:pt x="91439" y="89915"/>
                </a:lnTo>
                <a:lnTo>
                  <a:pt x="94487" y="90677"/>
                </a:lnTo>
                <a:lnTo>
                  <a:pt x="96773" y="89915"/>
                </a:lnTo>
                <a:lnTo>
                  <a:pt x="99059" y="88391"/>
                </a:lnTo>
                <a:lnTo>
                  <a:pt x="99821" y="85343"/>
                </a:lnTo>
                <a:close/>
              </a:path>
              <a:path w="100329" h="262254">
                <a:moveTo>
                  <a:pt x="54209" y="27715"/>
                </a:moveTo>
                <a:lnTo>
                  <a:pt x="54101" y="9905"/>
                </a:lnTo>
                <a:lnTo>
                  <a:pt x="44195" y="9905"/>
                </a:lnTo>
                <a:lnTo>
                  <a:pt x="44303" y="27771"/>
                </a:lnTo>
                <a:lnTo>
                  <a:pt x="44957" y="26643"/>
                </a:lnTo>
                <a:lnTo>
                  <a:pt x="44957" y="12191"/>
                </a:lnTo>
                <a:lnTo>
                  <a:pt x="53339" y="12191"/>
                </a:lnTo>
                <a:lnTo>
                  <a:pt x="53339" y="26256"/>
                </a:lnTo>
                <a:lnTo>
                  <a:pt x="54209" y="27715"/>
                </a:lnTo>
                <a:close/>
              </a:path>
              <a:path w="100329" h="262254">
                <a:moveTo>
                  <a:pt x="44303" y="27771"/>
                </a:moveTo>
                <a:lnTo>
                  <a:pt x="44195" y="9905"/>
                </a:lnTo>
                <a:lnTo>
                  <a:pt x="44195" y="27957"/>
                </a:lnTo>
                <a:lnTo>
                  <a:pt x="44303" y="27771"/>
                </a:lnTo>
                <a:close/>
              </a:path>
              <a:path w="100329" h="262254">
                <a:moveTo>
                  <a:pt x="55625" y="262127"/>
                </a:moveTo>
                <a:lnTo>
                  <a:pt x="54209" y="27715"/>
                </a:lnTo>
                <a:lnTo>
                  <a:pt x="49205" y="19319"/>
                </a:lnTo>
                <a:lnTo>
                  <a:pt x="44303" y="27771"/>
                </a:lnTo>
                <a:lnTo>
                  <a:pt x="45719" y="262127"/>
                </a:lnTo>
                <a:lnTo>
                  <a:pt x="55625" y="262127"/>
                </a:lnTo>
                <a:close/>
              </a:path>
              <a:path w="100329" h="262254">
                <a:moveTo>
                  <a:pt x="53339" y="12191"/>
                </a:moveTo>
                <a:lnTo>
                  <a:pt x="44957" y="12191"/>
                </a:lnTo>
                <a:lnTo>
                  <a:pt x="49205" y="19319"/>
                </a:lnTo>
                <a:lnTo>
                  <a:pt x="53339" y="12191"/>
                </a:lnTo>
                <a:close/>
              </a:path>
              <a:path w="100329" h="262254">
                <a:moveTo>
                  <a:pt x="49205" y="19319"/>
                </a:moveTo>
                <a:lnTo>
                  <a:pt x="44957" y="12191"/>
                </a:lnTo>
                <a:lnTo>
                  <a:pt x="44957" y="26643"/>
                </a:lnTo>
                <a:lnTo>
                  <a:pt x="49205" y="19319"/>
                </a:lnTo>
                <a:close/>
              </a:path>
              <a:path w="100329" h="262254">
                <a:moveTo>
                  <a:pt x="53339" y="26256"/>
                </a:moveTo>
                <a:lnTo>
                  <a:pt x="53339" y="12191"/>
                </a:lnTo>
                <a:lnTo>
                  <a:pt x="49205" y="19319"/>
                </a:lnTo>
                <a:lnTo>
                  <a:pt x="53339" y="262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7577" y="3597402"/>
            <a:ext cx="99060" cy="306070"/>
          </a:xfrm>
          <a:custGeom>
            <a:avLst/>
            <a:gdLst/>
            <a:ahLst/>
            <a:cxnLst/>
            <a:rect l="l" t="t" r="r" b="b"/>
            <a:pathLst>
              <a:path w="99060" h="306070">
                <a:moveTo>
                  <a:pt x="99060" y="81533"/>
                </a:moveTo>
                <a:lnTo>
                  <a:pt x="99060" y="78485"/>
                </a:lnTo>
                <a:lnTo>
                  <a:pt x="97536" y="76199"/>
                </a:lnTo>
                <a:lnTo>
                  <a:pt x="38862" y="0"/>
                </a:lnTo>
                <a:lnTo>
                  <a:pt x="1524" y="88391"/>
                </a:lnTo>
                <a:lnTo>
                  <a:pt x="0" y="90677"/>
                </a:lnTo>
                <a:lnTo>
                  <a:pt x="1524" y="93725"/>
                </a:lnTo>
                <a:lnTo>
                  <a:pt x="3810" y="94487"/>
                </a:lnTo>
                <a:lnTo>
                  <a:pt x="6096" y="96011"/>
                </a:lnTo>
                <a:lnTo>
                  <a:pt x="9144" y="94487"/>
                </a:lnTo>
                <a:lnTo>
                  <a:pt x="9906" y="92201"/>
                </a:lnTo>
                <a:lnTo>
                  <a:pt x="35814" y="32500"/>
                </a:lnTo>
                <a:lnTo>
                  <a:pt x="35814" y="9905"/>
                </a:lnTo>
                <a:lnTo>
                  <a:pt x="44958" y="8381"/>
                </a:lnTo>
                <a:lnTo>
                  <a:pt x="47203" y="26158"/>
                </a:lnTo>
                <a:lnTo>
                  <a:pt x="89916" y="82295"/>
                </a:lnTo>
                <a:lnTo>
                  <a:pt x="91440" y="84581"/>
                </a:lnTo>
                <a:lnTo>
                  <a:pt x="94488" y="84581"/>
                </a:lnTo>
                <a:lnTo>
                  <a:pt x="99060" y="81533"/>
                </a:lnTo>
                <a:close/>
              </a:path>
              <a:path w="99060" h="306070">
                <a:moveTo>
                  <a:pt x="47203" y="26158"/>
                </a:moveTo>
                <a:lnTo>
                  <a:pt x="44958" y="8381"/>
                </a:lnTo>
                <a:lnTo>
                  <a:pt x="35814" y="9905"/>
                </a:lnTo>
                <a:lnTo>
                  <a:pt x="36576" y="16065"/>
                </a:lnTo>
                <a:lnTo>
                  <a:pt x="36576" y="12191"/>
                </a:lnTo>
                <a:lnTo>
                  <a:pt x="44958" y="11429"/>
                </a:lnTo>
                <a:lnTo>
                  <a:pt x="44958" y="23208"/>
                </a:lnTo>
                <a:lnTo>
                  <a:pt x="47203" y="26158"/>
                </a:lnTo>
                <a:close/>
              </a:path>
              <a:path w="99060" h="306070">
                <a:moveTo>
                  <a:pt x="37989" y="27488"/>
                </a:moveTo>
                <a:lnTo>
                  <a:pt x="35814" y="9905"/>
                </a:lnTo>
                <a:lnTo>
                  <a:pt x="35814" y="32500"/>
                </a:lnTo>
                <a:lnTo>
                  <a:pt x="37989" y="27488"/>
                </a:lnTo>
                <a:close/>
              </a:path>
              <a:path w="99060" h="306070">
                <a:moveTo>
                  <a:pt x="44958" y="11429"/>
                </a:moveTo>
                <a:lnTo>
                  <a:pt x="36576" y="12191"/>
                </a:lnTo>
                <a:lnTo>
                  <a:pt x="41703" y="18930"/>
                </a:lnTo>
                <a:lnTo>
                  <a:pt x="44958" y="11429"/>
                </a:lnTo>
                <a:close/>
              </a:path>
              <a:path w="99060" h="306070">
                <a:moveTo>
                  <a:pt x="41703" y="18930"/>
                </a:moveTo>
                <a:lnTo>
                  <a:pt x="36576" y="12191"/>
                </a:lnTo>
                <a:lnTo>
                  <a:pt x="36576" y="16065"/>
                </a:lnTo>
                <a:lnTo>
                  <a:pt x="37989" y="27488"/>
                </a:lnTo>
                <a:lnTo>
                  <a:pt x="41703" y="18930"/>
                </a:lnTo>
                <a:close/>
              </a:path>
              <a:path w="99060" h="306070">
                <a:moveTo>
                  <a:pt x="82296" y="304038"/>
                </a:moveTo>
                <a:lnTo>
                  <a:pt x="47203" y="26158"/>
                </a:lnTo>
                <a:lnTo>
                  <a:pt x="41703" y="18930"/>
                </a:lnTo>
                <a:lnTo>
                  <a:pt x="37989" y="27488"/>
                </a:lnTo>
                <a:lnTo>
                  <a:pt x="72390" y="305562"/>
                </a:lnTo>
                <a:lnTo>
                  <a:pt x="82296" y="304038"/>
                </a:lnTo>
                <a:close/>
              </a:path>
              <a:path w="99060" h="306070">
                <a:moveTo>
                  <a:pt x="44958" y="23208"/>
                </a:moveTo>
                <a:lnTo>
                  <a:pt x="44958" y="11429"/>
                </a:lnTo>
                <a:lnTo>
                  <a:pt x="41703" y="18930"/>
                </a:lnTo>
                <a:lnTo>
                  <a:pt x="44958" y="23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79839" y="5045202"/>
            <a:ext cx="4495800" cy="507831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en-US" sz="1100" b="1" spc="-10">
                <a:latin typeface="Times New Roman"/>
                <a:cs typeface="Times New Roman"/>
              </a:rPr>
              <a:t>&lt;input type="checkbox" name="notice" value="inotice"&gt;</a:t>
            </a:r>
          </a:p>
          <a:p>
            <a:pPr marL="81280">
              <a:lnSpc>
                <a:spcPct val="100000"/>
              </a:lnSpc>
            </a:pPr>
            <a:r>
              <a:rPr lang="en-US" altLang="ko-KR" sz="1100" b="1" spc="-10">
                <a:latin typeface="Times New Roman"/>
                <a:cs typeface="Times New Roman"/>
              </a:rPr>
              <a:t>&lt;</a:t>
            </a:r>
            <a:r>
              <a:rPr lang="en-US" sz="1100" b="1" spc="-10">
                <a:latin typeface="Times New Roman"/>
                <a:cs typeface="Times New Roman"/>
              </a:rPr>
              <a:t>input type="checkbox" name="notice" value="cnotice"&gt;</a:t>
            </a:r>
          </a:p>
          <a:p>
            <a:pPr marL="81280">
              <a:lnSpc>
                <a:spcPct val="100000"/>
              </a:lnSpc>
            </a:pPr>
            <a:r>
              <a:rPr lang="en-US" altLang="ko-KR" sz="1100" b="1" spc="-10">
                <a:latin typeface="Times New Roman"/>
                <a:cs typeface="Times New Roman"/>
              </a:rPr>
              <a:t>&lt;</a:t>
            </a:r>
            <a:r>
              <a:rPr lang="en-US" sz="1100" b="1" spc="-10">
                <a:latin typeface="Times New Roman"/>
                <a:cs typeface="Times New Roman"/>
              </a:rPr>
              <a:t>input type="checkbox" name="notice" value="dnotice"&gt;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8439" y="5990082"/>
            <a:ext cx="0" cy="613410"/>
          </a:xfrm>
          <a:custGeom>
            <a:avLst/>
            <a:gdLst/>
            <a:ahLst/>
            <a:cxnLst/>
            <a:rect l="l" t="t" r="r" b="b"/>
            <a:pathLst>
              <a:path h="613409">
                <a:moveTo>
                  <a:pt x="0" y="0"/>
                </a:moveTo>
                <a:lnTo>
                  <a:pt x="0" y="61341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4639" y="5990082"/>
            <a:ext cx="0" cy="613410"/>
          </a:xfrm>
          <a:custGeom>
            <a:avLst/>
            <a:gdLst/>
            <a:ahLst/>
            <a:cxnLst/>
            <a:rect l="l" t="t" r="r" b="b"/>
            <a:pathLst>
              <a:path h="613409">
                <a:moveTo>
                  <a:pt x="0" y="0"/>
                </a:moveTo>
                <a:lnTo>
                  <a:pt x="0" y="613409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9295" y="5999226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99295" y="6593585"/>
            <a:ext cx="3905250" cy="0"/>
          </a:xfrm>
          <a:custGeom>
            <a:avLst/>
            <a:gdLst/>
            <a:ahLst/>
            <a:cxnLst/>
            <a:rect l="l" t="t" r="r" b="b"/>
            <a:pathLst>
              <a:path w="3905250">
                <a:moveTo>
                  <a:pt x="0" y="0"/>
                </a:moveTo>
                <a:lnTo>
                  <a:pt x="39052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26655" y="6251364"/>
            <a:ext cx="36549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100" b="1" spc="-5">
                <a:latin typeface="Times New Roman"/>
                <a:cs typeface="Times New Roman"/>
              </a:rPr>
              <a:t>String</a:t>
            </a:r>
            <a:r>
              <a:rPr lang="en-US" sz="1100" b="1" spc="-5">
                <a:latin typeface="Times New Roman"/>
                <a:cs typeface="Times New Roman"/>
              </a:rPr>
              <a:t>[]</a:t>
            </a:r>
            <a:r>
              <a:rPr sz="1100" b="1" spc="-15">
                <a:latin typeface="Times New Roman"/>
                <a:cs typeface="Times New Roman"/>
              </a:rPr>
              <a:t> </a:t>
            </a:r>
            <a:r>
              <a:rPr lang="en-US" sz="1100" b="1" spc="-5">
                <a:latin typeface="Times New Roman"/>
                <a:cs typeface="Times New Roman"/>
              </a:rPr>
              <a:t>notice</a:t>
            </a:r>
            <a:r>
              <a:rPr sz="1100" b="1" spc="-5">
                <a:latin typeface="Times New Roman"/>
                <a:cs typeface="Times New Roman"/>
              </a:rPr>
              <a:t>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</a:t>
            </a:r>
            <a:r>
              <a:rPr sz="1100" b="1" spc="-5">
                <a:latin typeface="Times New Roman"/>
                <a:cs typeface="Times New Roman"/>
              </a:rPr>
              <a:t>.getParameter</a:t>
            </a:r>
            <a:r>
              <a:rPr lang="en-US" sz="1100" b="1" spc="-5">
                <a:latin typeface="Times New Roman"/>
                <a:cs typeface="Times New Roman"/>
              </a:rPr>
              <a:t>Values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notice</a:t>
            </a:r>
            <a:r>
              <a:rPr sz="1100" b="1" spc="15">
                <a:latin typeface="Times New Roman"/>
                <a:cs typeface="Times New Roman"/>
              </a:rPr>
              <a:t> </a:t>
            </a:r>
            <a:r>
              <a:rPr sz="1100" b="1" spc="-5">
                <a:latin typeface="Times New Roman"/>
                <a:cs typeface="Times New Roman"/>
              </a:rPr>
              <a:t>”); 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45749" y="5688329"/>
            <a:ext cx="679450" cy="241935"/>
          </a:xfrm>
          <a:custGeom>
            <a:avLst/>
            <a:gdLst/>
            <a:ahLst/>
            <a:cxnLst/>
            <a:rect l="l" t="t" r="r" b="b"/>
            <a:pathLst>
              <a:path w="679450" h="241935">
                <a:moveTo>
                  <a:pt x="36576" y="114300"/>
                </a:moveTo>
                <a:lnTo>
                  <a:pt x="0" y="114300"/>
                </a:lnTo>
                <a:lnTo>
                  <a:pt x="34289" y="127168"/>
                </a:lnTo>
                <a:lnTo>
                  <a:pt x="34290" y="126491"/>
                </a:lnTo>
                <a:lnTo>
                  <a:pt x="36576" y="114300"/>
                </a:lnTo>
                <a:close/>
              </a:path>
              <a:path w="679450" h="241935">
                <a:moveTo>
                  <a:pt x="69088" y="126491"/>
                </a:moveTo>
                <a:lnTo>
                  <a:pt x="36576" y="114300"/>
                </a:lnTo>
                <a:lnTo>
                  <a:pt x="34290" y="126491"/>
                </a:lnTo>
                <a:lnTo>
                  <a:pt x="69088" y="126491"/>
                </a:lnTo>
                <a:close/>
              </a:path>
              <a:path w="679450" h="241935">
                <a:moveTo>
                  <a:pt x="339470" y="227885"/>
                </a:moveTo>
                <a:lnTo>
                  <a:pt x="69088" y="126491"/>
                </a:lnTo>
                <a:lnTo>
                  <a:pt x="34290" y="126491"/>
                </a:lnTo>
                <a:lnTo>
                  <a:pt x="34289" y="127168"/>
                </a:lnTo>
                <a:lnTo>
                  <a:pt x="337566" y="240982"/>
                </a:lnTo>
                <a:lnTo>
                  <a:pt x="337566" y="228600"/>
                </a:lnTo>
                <a:lnTo>
                  <a:pt x="339470" y="227885"/>
                </a:lnTo>
                <a:close/>
              </a:path>
              <a:path w="679450" h="241935">
                <a:moveTo>
                  <a:pt x="186690" y="114299"/>
                </a:moveTo>
                <a:lnTo>
                  <a:pt x="36576" y="114300"/>
                </a:lnTo>
                <a:lnTo>
                  <a:pt x="69088" y="126491"/>
                </a:lnTo>
                <a:lnTo>
                  <a:pt x="180594" y="126491"/>
                </a:lnTo>
                <a:lnTo>
                  <a:pt x="180594" y="120395"/>
                </a:lnTo>
                <a:lnTo>
                  <a:pt x="186690" y="114299"/>
                </a:lnTo>
                <a:close/>
              </a:path>
              <a:path w="679450" h="241935">
                <a:moveTo>
                  <a:pt x="498348" y="114299"/>
                </a:moveTo>
                <a:lnTo>
                  <a:pt x="498348" y="0"/>
                </a:lnTo>
                <a:lnTo>
                  <a:pt x="180594" y="0"/>
                </a:lnTo>
                <a:lnTo>
                  <a:pt x="180594" y="114300"/>
                </a:lnTo>
                <a:lnTo>
                  <a:pt x="186690" y="114299"/>
                </a:lnTo>
                <a:lnTo>
                  <a:pt x="186690" y="12191"/>
                </a:lnTo>
                <a:lnTo>
                  <a:pt x="193548" y="6095"/>
                </a:lnTo>
                <a:lnTo>
                  <a:pt x="193548" y="12191"/>
                </a:lnTo>
                <a:lnTo>
                  <a:pt x="485394" y="12191"/>
                </a:lnTo>
                <a:lnTo>
                  <a:pt x="485394" y="6095"/>
                </a:lnTo>
                <a:lnTo>
                  <a:pt x="491490" y="12191"/>
                </a:lnTo>
                <a:lnTo>
                  <a:pt x="491490" y="114299"/>
                </a:lnTo>
                <a:lnTo>
                  <a:pt x="498348" y="114299"/>
                </a:lnTo>
                <a:close/>
              </a:path>
              <a:path w="679450" h="241935">
                <a:moveTo>
                  <a:pt x="193548" y="126491"/>
                </a:moveTo>
                <a:lnTo>
                  <a:pt x="193548" y="12191"/>
                </a:lnTo>
                <a:lnTo>
                  <a:pt x="186690" y="12191"/>
                </a:lnTo>
                <a:lnTo>
                  <a:pt x="186690" y="114299"/>
                </a:lnTo>
                <a:lnTo>
                  <a:pt x="180594" y="120395"/>
                </a:lnTo>
                <a:lnTo>
                  <a:pt x="180594" y="126491"/>
                </a:lnTo>
                <a:lnTo>
                  <a:pt x="193548" y="126491"/>
                </a:lnTo>
                <a:close/>
              </a:path>
              <a:path w="679450" h="241935">
                <a:moveTo>
                  <a:pt x="193548" y="12191"/>
                </a:moveTo>
                <a:lnTo>
                  <a:pt x="193548" y="6095"/>
                </a:lnTo>
                <a:lnTo>
                  <a:pt x="186690" y="12191"/>
                </a:lnTo>
                <a:lnTo>
                  <a:pt x="193548" y="12191"/>
                </a:lnTo>
                <a:close/>
              </a:path>
              <a:path w="679450" h="241935">
                <a:moveTo>
                  <a:pt x="341376" y="228600"/>
                </a:moveTo>
                <a:lnTo>
                  <a:pt x="339470" y="227885"/>
                </a:lnTo>
                <a:lnTo>
                  <a:pt x="337566" y="228600"/>
                </a:lnTo>
                <a:lnTo>
                  <a:pt x="341376" y="228600"/>
                </a:lnTo>
                <a:close/>
              </a:path>
              <a:path w="679450" h="241935">
                <a:moveTo>
                  <a:pt x="341375" y="240698"/>
                </a:moveTo>
                <a:lnTo>
                  <a:pt x="341376" y="228600"/>
                </a:lnTo>
                <a:lnTo>
                  <a:pt x="337566" y="228600"/>
                </a:lnTo>
                <a:lnTo>
                  <a:pt x="337566" y="240982"/>
                </a:lnTo>
                <a:lnTo>
                  <a:pt x="339090" y="241553"/>
                </a:lnTo>
                <a:lnTo>
                  <a:pt x="341375" y="240698"/>
                </a:lnTo>
                <a:close/>
              </a:path>
              <a:path w="679450" h="241935">
                <a:moveTo>
                  <a:pt x="643890" y="127424"/>
                </a:moveTo>
                <a:lnTo>
                  <a:pt x="643890" y="126491"/>
                </a:lnTo>
                <a:lnTo>
                  <a:pt x="609854" y="126491"/>
                </a:lnTo>
                <a:lnTo>
                  <a:pt x="339470" y="227885"/>
                </a:lnTo>
                <a:lnTo>
                  <a:pt x="341376" y="228600"/>
                </a:lnTo>
                <a:lnTo>
                  <a:pt x="341375" y="240698"/>
                </a:lnTo>
                <a:lnTo>
                  <a:pt x="643890" y="127424"/>
                </a:lnTo>
                <a:close/>
              </a:path>
              <a:path w="679450" h="241935">
                <a:moveTo>
                  <a:pt x="491490" y="12191"/>
                </a:moveTo>
                <a:lnTo>
                  <a:pt x="485394" y="6095"/>
                </a:lnTo>
                <a:lnTo>
                  <a:pt x="485394" y="12191"/>
                </a:lnTo>
                <a:lnTo>
                  <a:pt x="491490" y="12191"/>
                </a:lnTo>
                <a:close/>
              </a:path>
              <a:path w="679450" h="241935">
                <a:moveTo>
                  <a:pt x="498348" y="126491"/>
                </a:moveTo>
                <a:lnTo>
                  <a:pt x="498348" y="120395"/>
                </a:lnTo>
                <a:lnTo>
                  <a:pt x="491490" y="114299"/>
                </a:lnTo>
                <a:lnTo>
                  <a:pt x="491490" y="12191"/>
                </a:lnTo>
                <a:lnTo>
                  <a:pt x="485394" y="12191"/>
                </a:lnTo>
                <a:lnTo>
                  <a:pt x="485394" y="126491"/>
                </a:lnTo>
                <a:lnTo>
                  <a:pt x="498348" y="126491"/>
                </a:lnTo>
                <a:close/>
              </a:path>
              <a:path w="679450" h="241935">
                <a:moveTo>
                  <a:pt x="642366" y="114299"/>
                </a:moveTo>
                <a:lnTo>
                  <a:pt x="491490" y="114299"/>
                </a:lnTo>
                <a:lnTo>
                  <a:pt x="498348" y="120395"/>
                </a:lnTo>
                <a:lnTo>
                  <a:pt x="498348" y="126491"/>
                </a:lnTo>
                <a:lnTo>
                  <a:pt x="609854" y="126491"/>
                </a:lnTo>
                <a:lnTo>
                  <a:pt x="642366" y="114299"/>
                </a:lnTo>
                <a:close/>
              </a:path>
              <a:path w="679450" h="241935">
                <a:moveTo>
                  <a:pt x="643890" y="126491"/>
                </a:moveTo>
                <a:lnTo>
                  <a:pt x="642366" y="114299"/>
                </a:lnTo>
                <a:lnTo>
                  <a:pt x="609854" y="126491"/>
                </a:lnTo>
                <a:lnTo>
                  <a:pt x="643890" y="126491"/>
                </a:lnTo>
                <a:close/>
              </a:path>
              <a:path w="679450" h="241935">
                <a:moveTo>
                  <a:pt x="678942" y="114299"/>
                </a:moveTo>
                <a:lnTo>
                  <a:pt x="642366" y="114299"/>
                </a:lnTo>
                <a:lnTo>
                  <a:pt x="643890" y="126491"/>
                </a:lnTo>
                <a:lnTo>
                  <a:pt x="643890" y="127424"/>
                </a:lnTo>
                <a:lnTo>
                  <a:pt x="678942" y="1142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49373" y="6755225"/>
            <a:ext cx="12198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NAME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04039" y="6521195"/>
            <a:ext cx="193675" cy="127000"/>
          </a:xfrm>
          <a:custGeom>
            <a:avLst/>
            <a:gdLst/>
            <a:ahLst/>
            <a:cxnLst/>
            <a:rect l="l" t="t" r="r" b="b"/>
            <a:pathLst>
              <a:path w="193675" h="127000">
                <a:moveTo>
                  <a:pt x="101346" y="12192"/>
                </a:moveTo>
                <a:lnTo>
                  <a:pt x="101346" y="6858"/>
                </a:lnTo>
                <a:lnTo>
                  <a:pt x="99060" y="4572"/>
                </a:lnTo>
                <a:lnTo>
                  <a:pt x="96012" y="4536"/>
                </a:lnTo>
                <a:lnTo>
                  <a:pt x="0" y="0"/>
                </a:lnTo>
                <a:lnTo>
                  <a:pt x="6096" y="11876"/>
                </a:lnTo>
                <a:lnTo>
                  <a:pt x="6096" y="9144"/>
                </a:lnTo>
                <a:lnTo>
                  <a:pt x="10668" y="1524"/>
                </a:lnTo>
                <a:lnTo>
                  <a:pt x="24846" y="10621"/>
                </a:lnTo>
                <a:lnTo>
                  <a:pt x="96012" y="13716"/>
                </a:lnTo>
                <a:lnTo>
                  <a:pt x="99060" y="13716"/>
                </a:lnTo>
                <a:lnTo>
                  <a:pt x="101346" y="12192"/>
                </a:lnTo>
                <a:close/>
              </a:path>
              <a:path w="193675" h="127000">
                <a:moveTo>
                  <a:pt x="24846" y="10621"/>
                </a:moveTo>
                <a:lnTo>
                  <a:pt x="10668" y="1524"/>
                </a:lnTo>
                <a:lnTo>
                  <a:pt x="6096" y="9144"/>
                </a:lnTo>
                <a:lnTo>
                  <a:pt x="8382" y="10616"/>
                </a:lnTo>
                <a:lnTo>
                  <a:pt x="8382" y="9906"/>
                </a:lnTo>
                <a:lnTo>
                  <a:pt x="12192" y="3048"/>
                </a:lnTo>
                <a:lnTo>
                  <a:pt x="15888" y="10232"/>
                </a:lnTo>
                <a:lnTo>
                  <a:pt x="24846" y="10621"/>
                </a:lnTo>
                <a:close/>
              </a:path>
              <a:path w="193675" h="127000">
                <a:moveTo>
                  <a:pt x="54102" y="83820"/>
                </a:moveTo>
                <a:lnTo>
                  <a:pt x="52578" y="81534"/>
                </a:lnTo>
                <a:lnTo>
                  <a:pt x="19908" y="18044"/>
                </a:lnTo>
                <a:lnTo>
                  <a:pt x="6096" y="9144"/>
                </a:lnTo>
                <a:lnTo>
                  <a:pt x="6096" y="11876"/>
                </a:lnTo>
                <a:lnTo>
                  <a:pt x="44196" y="86106"/>
                </a:lnTo>
                <a:lnTo>
                  <a:pt x="45720" y="88392"/>
                </a:lnTo>
                <a:lnTo>
                  <a:pt x="48006" y="89154"/>
                </a:lnTo>
                <a:lnTo>
                  <a:pt x="50292" y="88392"/>
                </a:lnTo>
                <a:lnTo>
                  <a:pt x="52578" y="86868"/>
                </a:lnTo>
                <a:lnTo>
                  <a:pt x="54102" y="83820"/>
                </a:lnTo>
                <a:close/>
              </a:path>
              <a:path w="193675" h="127000">
                <a:moveTo>
                  <a:pt x="15888" y="10232"/>
                </a:moveTo>
                <a:lnTo>
                  <a:pt x="12192" y="3048"/>
                </a:lnTo>
                <a:lnTo>
                  <a:pt x="8382" y="9906"/>
                </a:lnTo>
                <a:lnTo>
                  <a:pt x="15888" y="10232"/>
                </a:lnTo>
                <a:close/>
              </a:path>
              <a:path w="193675" h="127000">
                <a:moveTo>
                  <a:pt x="19908" y="18044"/>
                </a:moveTo>
                <a:lnTo>
                  <a:pt x="15888" y="10232"/>
                </a:lnTo>
                <a:lnTo>
                  <a:pt x="8382" y="9906"/>
                </a:lnTo>
                <a:lnTo>
                  <a:pt x="8382" y="10616"/>
                </a:lnTo>
                <a:lnTo>
                  <a:pt x="19908" y="18044"/>
                </a:lnTo>
                <a:close/>
              </a:path>
              <a:path w="193675" h="127000">
                <a:moveTo>
                  <a:pt x="193548" y="118872"/>
                </a:moveTo>
                <a:lnTo>
                  <a:pt x="24846" y="10621"/>
                </a:lnTo>
                <a:lnTo>
                  <a:pt x="15888" y="10232"/>
                </a:lnTo>
                <a:lnTo>
                  <a:pt x="19908" y="18044"/>
                </a:lnTo>
                <a:lnTo>
                  <a:pt x="188214" y="126492"/>
                </a:lnTo>
                <a:lnTo>
                  <a:pt x="193548" y="118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73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173" y="1368922"/>
            <a:ext cx="8493760" cy="100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650033"/>
                </a:solidFill>
                <a:latin typeface="Wingdings"/>
                <a:cs typeface="Wingdings"/>
              </a:rPr>
              <a:t></a:t>
            </a:r>
            <a:r>
              <a:rPr sz="2000" spc="-20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650033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다양한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형태로</a:t>
            </a:r>
            <a:r>
              <a:rPr sz="2000" spc="5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데이터</a:t>
            </a:r>
            <a:r>
              <a:rPr sz="2000" dirty="0">
                <a:latin typeface="HY견고딕"/>
                <a:cs typeface="HY견고딕"/>
              </a:rPr>
              <a:t> </a:t>
            </a:r>
            <a:r>
              <a:rPr sz="2000" spc="-20" dirty="0">
                <a:latin typeface="HY견고딕"/>
                <a:cs typeface="HY견고딕"/>
              </a:rPr>
              <a:t>입력받기</a:t>
            </a:r>
            <a:endParaRPr sz="2000">
              <a:latin typeface="HY견고딕"/>
              <a:cs typeface="HY견고딕"/>
            </a:endParaRPr>
          </a:p>
          <a:p>
            <a:pPr marL="551815" marR="5080" indent="-183515">
              <a:lnSpc>
                <a:spcPts val="2880"/>
              </a:lnSpc>
              <a:spcBef>
                <a:spcPts val="180"/>
              </a:spcBef>
            </a:pPr>
            <a:r>
              <a:rPr sz="1600" dirty="0">
                <a:solidFill>
                  <a:srgbClr val="B1AE6B"/>
                </a:solidFill>
                <a:latin typeface="Wingdings"/>
                <a:cs typeface="Wingdings"/>
              </a:rPr>
              <a:t></a:t>
            </a:r>
            <a:r>
              <a:rPr sz="1600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spc="-95" dirty="0">
                <a:solidFill>
                  <a:srgbClr val="B1AE6B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선택 상자의 경우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&lt;</a:t>
            </a:r>
            <a:r>
              <a:rPr sz="1600" b="1" spc="-5" dirty="0">
                <a:latin typeface="Times New Roman"/>
                <a:cs typeface="Times New Roman"/>
              </a:rPr>
              <a:t>SELEC</a:t>
            </a:r>
            <a:r>
              <a:rPr sz="1600" b="1" spc="-10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HY견고딕"/>
                <a:cs typeface="HY견고딕"/>
              </a:rPr>
              <a:t>&gt;</a:t>
            </a:r>
            <a:r>
              <a:rPr sz="1600" spc="-20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엘리먼트의</a:t>
            </a:r>
            <a:r>
              <a:rPr sz="1600" spc="-10" dirty="0">
                <a:latin typeface="HY견고딕"/>
                <a:cs typeface="HY견고딕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NAME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애트리뷰트</a:t>
            </a:r>
            <a:r>
              <a:rPr sz="1600" spc="-5" dirty="0">
                <a:latin typeface="HY견고딕"/>
                <a:cs typeface="HY견고딕"/>
              </a:rPr>
              <a:t> </a:t>
            </a:r>
            <a:r>
              <a:rPr sz="1600" dirty="0">
                <a:latin typeface="HY견고딕"/>
                <a:cs typeface="HY견고딕"/>
              </a:rPr>
              <a:t>값을 </a:t>
            </a:r>
            <a:r>
              <a:rPr sz="1600" b="1" dirty="0">
                <a:latin typeface="Times New Roman"/>
                <a:cs typeface="Times New Roman"/>
              </a:rPr>
              <a:t>getParameter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HY견고딕"/>
                <a:cs typeface="HY견고딕"/>
              </a:rPr>
              <a:t>메서드 에 넘겨줘야 한다.</a:t>
            </a:r>
            <a:endParaRPr sz="1600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841639" y="2884932"/>
            <a:ext cx="2514600" cy="846386"/>
          </a:xfrm>
          <a:prstGeom prst="rect">
            <a:avLst/>
          </a:prstGeom>
          <a:ln w="19050">
            <a:solidFill>
              <a:srgbClr val="95B3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&lt;select name="job"&gt;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회사원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학생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    &lt;option&gt;</a:t>
            </a:r>
            <a:r>
              <a:rPr lang="ko-KR" altLang="en-US" sz="1100" b="1" spc="-15">
                <a:latin typeface="Times New Roman"/>
                <a:cs typeface="Times New Roman"/>
              </a:rPr>
              <a:t>기타</a:t>
            </a:r>
            <a:r>
              <a:rPr lang="en-US" altLang="ko-KR" sz="1100" b="1" spc="-15">
                <a:latin typeface="Times New Roman"/>
                <a:cs typeface="Times New Roman"/>
              </a:rPr>
              <a:t>&lt;/</a:t>
            </a:r>
            <a:r>
              <a:rPr lang="en-US" sz="1100" b="1" spc="-15">
                <a:latin typeface="Times New Roman"/>
                <a:cs typeface="Times New Roman"/>
              </a:rPr>
              <a:t>option&gt;</a:t>
            </a:r>
          </a:p>
          <a:p>
            <a:pPr marL="81280">
              <a:lnSpc>
                <a:spcPct val="100000"/>
              </a:lnSpc>
            </a:pPr>
            <a:r>
              <a:rPr lang="en-US" sz="1100" b="1" spc="-15">
                <a:latin typeface="Times New Roman"/>
                <a:cs typeface="Times New Roman"/>
              </a:rPr>
              <a:t>            &lt;/select&gt;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4943" y="3177539"/>
            <a:ext cx="396240" cy="335280"/>
          </a:xfrm>
          <a:custGeom>
            <a:avLst/>
            <a:gdLst/>
            <a:ahLst/>
            <a:cxnLst/>
            <a:rect l="l" t="t" r="r" b="b"/>
            <a:pathLst>
              <a:path w="396239" h="335279">
                <a:moveTo>
                  <a:pt x="234696" y="84582"/>
                </a:moveTo>
                <a:lnTo>
                  <a:pt x="0" y="84582"/>
                </a:lnTo>
                <a:lnTo>
                  <a:pt x="0" y="249936"/>
                </a:lnTo>
                <a:lnTo>
                  <a:pt x="6096" y="249936"/>
                </a:lnTo>
                <a:lnTo>
                  <a:pt x="6096" y="97536"/>
                </a:lnTo>
                <a:lnTo>
                  <a:pt x="12954" y="91440"/>
                </a:lnTo>
                <a:lnTo>
                  <a:pt x="12953" y="97536"/>
                </a:lnTo>
                <a:lnTo>
                  <a:pt x="228599" y="97536"/>
                </a:lnTo>
                <a:lnTo>
                  <a:pt x="228600" y="91440"/>
                </a:lnTo>
                <a:lnTo>
                  <a:pt x="234696" y="84582"/>
                </a:lnTo>
                <a:close/>
              </a:path>
              <a:path w="396239" h="335279">
                <a:moveTo>
                  <a:pt x="12953" y="97536"/>
                </a:moveTo>
                <a:lnTo>
                  <a:pt x="12954" y="91440"/>
                </a:lnTo>
                <a:lnTo>
                  <a:pt x="6096" y="97536"/>
                </a:lnTo>
                <a:lnTo>
                  <a:pt x="12953" y="97536"/>
                </a:lnTo>
                <a:close/>
              </a:path>
              <a:path w="396239" h="335279">
                <a:moveTo>
                  <a:pt x="12954" y="236982"/>
                </a:moveTo>
                <a:lnTo>
                  <a:pt x="12953" y="97536"/>
                </a:lnTo>
                <a:lnTo>
                  <a:pt x="6096" y="97536"/>
                </a:lnTo>
                <a:lnTo>
                  <a:pt x="6096" y="236982"/>
                </a:lnTo>
                <a:lnTo>
                  <a:pt x="12954" y="236982"/>
                </a:lnTo>
                <a:close/>
              </a:path>
              <a:path w="396239" h="335279">
                <a:moveTo>
                  <a:pt x="241554" y="304800"/>
                </a:moveTo>
                <a:lnTo>
                  <a:pt x="241554" y="236982"/>
                </a:lnTo>
                <a:lnTo>
                  <a:pt x="6096" y="236982"/>
                </a:lnTo>
                <a:lnTo>
                  <a:pt x="12954" y="243840"/>
                </a:lnTo>
                <a:lnTo>
                  <a:pt x="12954" y="249936"/>
                </a:lnTo>
                <a:lnTo>
                  <a:pt x="228599" y="249936"/>
                </a:lnTo>
                <a:lnTo>
                  <a:pt x="228600" y="243840"/>
                </a:lnTo>
                <a:lnTo>
                  <a:pt x="234696" y="249936"/>
                </a:lnTo>
                <a:lnTo>
                  <a:pt x="234696" y="311658"/>
                </a:lnTo>
                <a:lnTo>
                  <a:pt x="241554" y="304800"/>
                </a:lnTo>
                <a:close/>
              </a:path>
              <a:path w="396239" h="335279">
                <a:moveTo>
                  <a:pt x="12954" y="249936"/>
                </a:moveTo>
                <a:lnTo>
                  <a:pt x="12954" y="243840"/>
                </a:lnTo>
                <a:lnTo>
                  <a:pt x="6096" y="236982"/>
                </a:lnTo>
                <a:lnTo>
                  <a:pt x="6096" y="249936"/>
                </a:lnTo>
                <a:lnTo>
                  <a:pt x="12954" y="249936"/>
                </a:lnTo>
                <a:close/>
              </a:path>
              <a:path w="396239" h="335279">
                <a:moveTo>
                  <a:pt x="396240" y="167640"/>
                </a:moveTo>
                <a:lnTo>
                  <a:pt x="228600" y="0"/>
                </a:lnTo>
                <a:lnTo>
                  <a:pt x="228599" y="84582"/>
                </a:lnTo>
                <a:lnTo>
                  <a:pt x="230886" y="84582"/>
                </a:lnTo>
                <a:lnTo>
                  <a:pt x="230886" y="19812"/>
                </a:lnTo>
                <a:lnTo>
                  <a:pt x="241554" y="15240"/>
                </a:lnTo>
                <a:lnTo>
                  <a:pt x="241554" y="30480"/>
                </a:lnTo>
                <a:lnTo>
                  <a:pt x="378714" y="167640"/>
                </a:lnTo>
                <a:lnTo>
                  <a:pt x="383286" y="163068"/>
                </a:lnTo>
                <a:lnTo>
                  <a:pt x="383286" y="180594"/>
                </a:lnTo>
                <a:lnTo>
                  <a:pt x="396240" y="167640"/>
                </a:lnTo>
                <a:close/>
              </a:path>
              <a:path w="396239" h="335279">
                <a:moveTo>
                  <a:pt x="234696" y="97536"/>
                </a:moveTo>
                <a:lnTo>
                  <a:pt x="234696" y="84582"/>
                </a:lnTo>
                <a:lnTo>
                  <a:pt x="228600" y="91440"/>
                </a:lnTo>
                <a:lnTo>
                  <a:pt x="228599" y="97536"/>
                </a:lnTo>
                <a:lnTo>
                  <a:pt x="234696" y="97536"/>
                </a:lnTo>
                <a:close/>
              </a:path>
              <a:path w="396239" h="335279">
                <a:moveTo>
                  <a:pt x="234696" y="249936"/>
                </a:moveTo>
                <a:lnTo>
                  <a:pt x="228600" y="243840"/>
                </a:lnTo>
                <a:lnTo>
                  <a:pt x="228599" y="249936"/>
                </a:lnTo>
                <a:lnTo>
                  <a:pt x="234696" y="249936"/>
                </a:lnTo>
                <a:close/>
              </a:path>
              <a:path w="396239" h="335279">
                <a:moveTo>
                  <a:pt x="234696" y="311658"/>
                </a:moveTo>
                <a:lnTo>
                  <a:pt x="234696" y="249936"/>
                </a:lnTo>
                <a:lnTo>
                  <a:pt x="228599" y="249936"/>
                </a:lnTo>
                <a:lnTo>
                  <a:pt x="228600" y="335280"/>
                </a:lnTo>
                <a:lnTo>
                  <a:pt x="230886" y="332994"/>
                </a:lnTo>
                <a:lnTo>
                  <a:pt x="230886" y="315468"/>
                </a:lnTo>
                <a:lnTo>
                  <a:pt x="234696" y="311658"/>
                </a:lnTo>
                <a:close/>
              </a:path>
              <a:path w="396239" h="335279">
                <a:moveTo>
                  <a:pt x="241554" y="30480"/>
                </a:moveTo>
                <a:lnTo>
                  <a:pt x="241554" y="15240"/>
                </a:lnTo>
                <a:lnTo>
                  <a:pt x="230886" y="19812"/>
                </a:lnTo>
                <a:lnTo>
                  <a:pt x="241554" y="30480"/>
                </a:lnTo>
                <a:close/>
              </a:path>
              <a:path w="396239" h="335279">
                <a:moveTo>
                  <a:pt x="241554" y="97536"/>
                </a:moveTo>
                <a:lnTo>
                  <a:pt x="241554" y="30480"/>
                </a:lnTo>
                <a:lnTo>
                  <a:pt x="230886" y="19812"/>
                </a:lnTo>
                <a:lnTo>
                  <a:pt x="230886" y="84582"/>
                </a:lnTo>
                <a:lnTo>
                  <a:pt x="234696" y="84582"/>
                </a:lnTo>
                <a:lnTo>
                  <a:pt x="234696" y="97536"/>
                </a:lnTo>
                <a:lnTo>
                  <a:pt x="241554" y="97536"/>
                </a:lnTo>
                <a:close/>
              </a:path>
              <a:path w="396239" h="335279">
                <a:moveTo>
                  <a:pt x="383286" y="180594"/>
                </a:moveTo>
                <a:lnTo>
                  <a:pt x="383286" y="172212"/>
                </a:lnTo>
                <a:lnTo>
                  <a:pt x="378714" y="167640"/>
                </a:lnTo>
                <a:lnTo>
                  <a:pt x="230886" y="315468"/>
                </a:lnTo>
                <a:lnTo>
                  <a:pt x="241554" y="320040"/>
                </a:lnTo>
                <a:lnTo>
                  <a:pt x="241554" y="322326"/>
                </a:lnTo>
                <a:lnTo>
                  <a:pt x="383286" y="180594"/>
                </a:lnTo>
                <a:close/>
              </a:path>
              <a:path w="396239" h="335279">
                <a:moveTo>
                  <a:pt x="241554" y="322326"/>
                </a:moveTo>
                <a:lnTo>
                  <a:pt x="241554" y="320040"/>
                </a:lnTo>
                <a:lnTo>
                  <a:pt x="230886" y="315468"/>
                </a:lnTo>
                <a:lnTo>
                  <a:pt x="230886" y="332994"/>
                </a:lnTo>
                <a:lnTo>
                  <a:pt x="241554" y="322326"/>
                </a:lnTo>
                <a:close/>
              </a:path>
              <a:path w="396239" h="335279">
                <a:moveTo>
                  <a:pt x="383286" y="172212"/>
                </a:moveTo>
                <a:lnTo>
                  <a:pt x="383286" y="163068"/>
                </a:lnTo>
                <a:lnTo>
                  <a:pt x="378714" y="167640"/>
                </a:lnTo>
                <a:lnTo>
                  <a:pt x="383286" y="1722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0639" y="3182873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6239" y="3182873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1495" y="3192779"/>
            <a:ext cx="2914650" cy="0"/>
          </a:xfrm>
          <a:custGeom>
            <a:avLst/>
            <a:gdLst/>
            <a:ahLst/>
            <a:cxnLst/>
            <a:rect l="l" t="t" r="r" b="b"/>
            <a:pathLst>
              <a:path w="2914650">
                <a:moveTo>
                  <a:pt x="0" y="0"/>
                </a:moveTo>
                <a:lnTo>
                  <a:pt x="29146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1495" y="3497579"/>
            <a:ext cx="2914650" cy="0"/>
          </a:xfrm>
          <a:custGeom>
            <a:avLst/>
            <a:gdLst/>
            <a:ahLst/>
            <a:cxnLst/>
            <a:rect l="l" t="t" r="r" b="b"/>
            <a:pathLst>
              <a:path w="2914650">
                <a:moveTo>
                  <a:pt x="0" y="0"/>
                </a:moveTo>
                <a:lnTo>
                  <a:pt x="2914650" y="0"/>
                </a:lnTo>
              </a:path>
            </a:pathLst>
          </a:custGeom>
          <a:ln w="19050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49373" y="3247703"/>
            <a:ext cx="268414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String</a:t>
            </a:r>
            <a:r>
              <a:rPr sz="1100" b="1" spc="-1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job </a:t>
            </a:r>
            <a:r>
              <a:rPr sz="1100" b="1" spc="-10" dirty="0">
                <a:latin typeface="Times New Roman"/>
                <a:cs typeface="Times New Roman"/>
              </a:rPr>
              <a:t>=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request.getParameter</a:t>
            </a:r>
            <a:r>
              <a:rPr sz="1100" b="1" spc="-5">
                <a:latin typeface="Times New Roman"/>
                <a:cs typeface="Times New Roman"/>
              </a:rPr>
              <a:t>( </a:t>
            </a:r>
            <a:r>
              <a:rPr sz="1100" b="1" spc="-10">
                <a:latin typeface="Times New Roman"/>
                <a:cs typeface="Times New Roman"/>
              </a:rPr>
              <a:t>“</a:t>
            </a:r>
            <a:r>
              <a:rPr lang="en-US" sz="1100" b="1" spc="-10">
                <a:latin typeface="Times New Roman"/>
                <a:cs typeface="Times New Roman"/>
              </a:rPr>
              <a:t>job</a:t>
            </a:r>
            <a:r>
              <a:rPr sz="1100" b="1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Times New Roman"/>
                <a:cs typeface="Times New Roman"/>
              </a:rPr>
              <a:t>”);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0773" y="3707988"/>
            <a:ext cx="154622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189" algn="ctr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선택된 항목의</a:t>
            </a:r>
            <a:endParaRPr sz="1200">
              <a:latin typeface="휴먼매직체"/>
              <a:cs typeface="휴먼매직체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&lt;OPTION&gt;</a:t>
            </a:r>
            <a:r>
              <a:rPr sz="1200" spc="-20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엘리먼트 내용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30573" y="3837528"/>
            <a:ext cx="12198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휴먼매직체"/>
                <a:cs typeface="휴먼매직체"/>
              </a:rPr>
              <a:t>NAME 애트리뷰트</a:t>
            </a:r>
            <a:r>
              <a:rPr sz="1200" spc="5" dirty="0">
                <a:latin typeface="휴먼매직체"/>
                <a:cs typeface="휴먼매직체"/>
              </a:rPr>
              <a:t> </a:t>
            </a:r>
            <a:r>
              <a:rPr sz="1200" dirty="0">
                <a:latin typeface="휴먼매직체"/>
                <a:cs typeface="휴먼매직체"/>
              </a:rPr>
              <a:t>값</a:t>
            </a:r>
            <a:endParaRPr sz="1200">
              <a:latin typeface="휴먼매직체"/>
              <a:cs typeface="휴먼매직체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58903" y="3396996"/>
            <a:ext cx="102235" cy="254000"/>
          </a:xfrm>
          <a:custGeom>
            <a:avLst/>
            <a:gdLst/>
            <a:ahLst/>
            <a:cxnLst/>
            <a:rect l="l" t="t" r="r" b="b"/>
            <a:pathLst>
              <a:path w="102235" h="254000">
                <a:moveTo>
                  <a:pt x="95250" y="70866"/>
                </a:moveTo>
                <a:lnTo>
                  <a:pt x="95250" y="68580"/>
                </a:lnTo>
                <a:lnTo>
                  <a:pt x="93726" y="66294"/>
                </a:lnTo>
                <a:lnTo>
                  <a:pt x="23622" y="0"/>
                </a:lnTo>
                <a:lnTo>
                  <a:pt x="0" y="93726"/>
                </a:lnTo>
                <a:lnTo>
                  <a:pt x="0" y="96774"/>
                </a:lnTo>
                <a:lnTo>
                  <a:pt x="1524" y="99060"/>
                </a:lnTo>
                <a:lnTo>
                  <a:pt x="6096" y="100584"/>
                </a:lnTo>
                <a:lnTo>
                  <a:pt x="9144" y="99060"/>
                </a:lnTo>
                <a:lnTo>
                  <a:pt x="21336" y="48598"/>
                </a:lnTo>
                <a:lnTo>
                  <a:pt x="21336" y="10668"/>
                </a:lnTo>
                <a:lnTo>
                  <a:pt x="30480" y="8382"/>
                </a:lnTo>
                <a:lnTo>
                  <a:pt x="35265" y="24620"/>
                </a:lnTo>
                <a:lnTo>
                  <a:pt x="86868" y="73152"/>
                </a:lnTo>
                <a:lnTo>
                  <a:pt x="89154" y="75438"/>
                </a:lnTo>
                <a:lnTo>
                  <a:pt x="92202" y="74676"/>
                </a:lnTo>
                <a:lnTo>
                  <a:pt x="93726" y="73152"/>
                </a:lnTo>
                <a:lnTo>
                  <a:pt x="95250" y="70866"/>
                </a:lnTo>
                <a:close/>
              </a:path>
              <a:path w="102235" h="254000">
                <a:moveTo>
                  <a:pt x="35265" y="24620"/>
                </a:moveTo>
                <a:lnTo>
                  <a:pt x="30480" y="8382"/>
                </a:lnTo>
                <a:lnTo>
                  <a:pt x="21336" y="10668"/>
                </a:lnTo>
                <a:lnTo>
                  <a:pt x="22860" y="15839"/>
                </a:lnTo>
                <a:lnTo>
                  <a:pt x="22860" y="12954"/>
                </a:lnTo>
                <a:lnTo>
                  <a:pt x="30480" y="10668"/>
                </a:lnTo>
                <a:lnTo>
                  <a:pt x="30480" y="20120"/>
                </a:lnTo>
                <a:lnTo>
                  <a:pt x="35265" y="24620"/>
                </a:lnTo>
                <a:close/>
              </a:path>
              <a:path w="102235" h="254000">
                <a:moveTo>
                  <a:pt x="26365" y="27735"/>
                </a:moveTo>
                <a:lnTo>
                  <a:pt x="21336" y="10668"/>
                </a:lnTo>
                <a:lnTo>
                  <a:pt x="21336" y="48598"/>
                </a:lnTo>
                <a:lnTo>
                  <a:pt x="26365" y="27735"/>
                </a:lnTo>
                <a:close/>
              </a:path>
              <a:path w="102235" h="254000">
                <a:moveTo>
                  <a:pt x="30480" y="10668"/>
                </a:moveTo>
                <a:lnTo>
                  <a:pt x="22860" y="12954"/>
                </a:lnTo>
                <a:lnTo>
                  <a:pt x="28622" y="18373"/>
                </a:lnTo>
                <a:lnTo>
                  <a:pt x="30480" y="10668"/>
                </a:lnTo>
                <a:close/>
              </a:path>
              <a:path w="102235" h="254000">
                <a:moveTo>
                  <a:pt x="28622" y="18373"/>
                </a:moveTo>
                <a:lnTo>
                  <a:pt x="22860" y="12954"/>
                </a:lnTo>
                <a:lnTo>
                  <a:pt x="22860" y="15839"/>
                </a:lnTo>
                <a:lnTo>
                  <a:pt x="26365" y="27735"/>
                </a:lnTo>
                <a:lnTo>
                  <a:pt x="28622" y="18373"/>
                </a:lnTo>
                <a:close/>
              </a:path>
              <a:path w="102235" h="254000">
                <a:moveTo>
                  <a:pt x="102108" y="251460"/>
                </a:moveTo>
                <a:lnTo>
                  <a:pt x="35265" y="24620"/>
                </a:lnTo>
                <a:lnTo>
                  <a:pt x="28622" y="18373"/>
                </a:lnTo>
                <a:lnTo>
                  <a:pt x="26365" y="27735"/>
                </a:lnTo>
                <a:lnTo>
                  <a:pt x="92964" y="253746"/>
                </a:lnTo>
                <a:lnTo>
                  <a:pt x="102108" y="251460"/>
                </a:lnTo>
                <a:close/>
              </a:path>
              <a:path w="102235" h="254000">
                <a:moveTo>
                  <a:pt x="30480" y="20120"/>
                </a:moveTo>
                <a:lnTo>
                  <a:pt x="30480" y="10668"/>
                </a:lnTo>
                <a:lnTo>
                  <a:pt x="28622" y="18373"/>
                </a:lnTo>
                <a:lnTo>
                  <a:pt x="30480" y="201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5227" y="3396996"/>
            <a:ext cx="195580" cy="331470"/>
          </a:xfrm>
          <a:custGeom>
            <a:avLst/>
            <a:gdLst/>
            <a:ahLst/>
            <a:cxnLst/>
            <a:rect l="l" t="t" r="r" b="b"/>
            <a:pathLst>
              <a:path w="195579" h="331470">
                <a:moveTo>
                  <a:pt x="86868" y="52578"/>
                </a:moveTo>
                <a:lnTo>
                  <a:pt x="86106" y="49530"/>
                </a:lnTo>
                <a:lnTo>
                  <a:pt x="83820" y="48006"/>
                </a:lnTo>
                <a:lnTo>
                  <a:pt x="0" y="0"/>
                </a:lnTo>
                <a:lnTo>
                  <a:pt x="0" y="99060"/>
                </a:lnTo>
                <a:lnTo>
                  <a:pt x="762" y="99822"/>
                </a:lnTo>
                <a:lnTo>
                  <a:pt x="762" y="10668"/>
                </a:lnTo>
                <a:lnTo>
                  <a:pt x="9144" y="6096"/>
                </a:lnTo>
                <a:lnTo>
                  <a:pt x="18086" y="21526"/>
                </a:lnTo>
                <a:lnTo>
                  <a:pt x="79248" y="56388"/>
                </a:lnTo>
                <a:lnTo>
                  <a:pt x="81534" y="57912"/>
                </a:lnTo>
                <a:lnTo>
                  <a:pt x="84582" y="57150"/>
                </a:lnTo>
                <a:lnTo>
                  <a:pt x="86106" y="54864"/>
                </a:lnTo>
                <a:lnTo>
                  <a:pt x="86868" y="52578"/>
                </a:lnTo>
                <a:close/>
              </a:path>
              <a:path w="195579" h="331470">
                <a:moveTo>
                  <a:pt x="18086" y="21526"/>
                </a:moveTo>
                <a:lnTo>
                  <a:pt x="9144" y="6096"/>
                </a:lnTo>
                <a:lnTo>
                  <a:pt x="762" y="10668"/>
                </a:lnTo>
                <a:lnTo>
                  <a:pt x="3048" y="14612"/>
                </a:lnTo>
                <a:lnTo>
                  <a:pt x="3048" y="12954"/>
                </a:lnTo>
                <a:lnTo>
                  <a:pt x="9906" y="8382"/>
                </a:lnTo>
                <a:lnTo>
                  <a:pt x="9906" y="16863"/>
                </a:lnTo>
                <a:lnTo>
                  <a:pt x="18086" y="21526"/>
                </a:lnTo>
                <a:close/>
              </a:path>
              <a:path w="195579" h="331470">
                <a:moveTo>
                  <a:pt x="9906" y="99060"/>
                </a:moveTo>
                <a:lnTo>
                  <a:pt x="9906" y="26445"/>
                </a:lnTo>
                <a:lnTo>
                  <a:pt x="762" y="10668"/>
                </a:lnTo>
                <a:lnTo>
                  <a:pt x="762" y="99822"/>
                </a:lnTo>
                <a:lnTo>
                  <a:pt x="2286" y="101346"/>
                </a:lnTo>
                <a:lnTo>
                  <a:pt x="7620" y="101346"/>
                </a:lnTo>
                <a:lnTo>
                  <a:pt x="9906" y="99060"/>
                </a:lnTo>
                <a:close/>
              </a:path>
              <a:path w="195579" h="331470">
                <a:moveTo>
                  <a:pt x="9906" y="16863"/>
                </a:moveTo>
                <a:lnTo>
                  <a:pt x="9906" y="8382"/>
                </a:lnTo>
                <a:lnTo>
                  <a:pt x="3048" y="12954"/>
                </a:lnTo>
                <a:lnTo>
                  <a:pt x="9906" y="16863"/>
                </a:lnTo>
                <a:close/>
              </a:path>
              <a:path w="195579" h="331470">
                <a:moveTo>
                  <a:pt x="195072" y="326898"/>
                </a:moveTo>
                <a:lnTo>
                  <a:pt x="18086" y="21526"/>
                </a:lnTo>
                <a:lnTo>
                  <a:pt x="3048" y="12954"/>
                </a:lnTo>
                <a:lnTo>
                  <a:pt x="3048" y="14612"/>
                </a:lnTo>
                <a:lnTo>
                  <a:pt x="186690" y="331470"/>
                </a:lnTo>
                <a:lnTo>
                  <a:pt x="195072" y="3268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74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915" y="1018032"/>
            <a:ext cx="2341880" cy="132080"/>
          </a:xfrm>
          <a:custGeom>
            <a:avLst/>
            <a:gdLst/>
            <a:ahLst/>
            <a:cxnLst/>
            <a:rect l="l" t="t" r="r" b="b"/>
            <a:pathLst>
              <a:path w="2341879" h="132080">
                <a:moveTo>
                  <a:pt x="0" y="0"/>
                </a:moveTo>
                <a:lnTo>
                  <a:pt x="0" y="131826"/>
                </a:lnTo>
                <a:lnTo>
                  <a:pt x="2341626" y="131826"/>
                </a:lnTo>
                <a:lnTo>
                  <a:pt x="2341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1915" y="1141094"/>
            <a:ext cx="8675370" cy="0"/>
          </a:xfrm>
          <a:custGeom>
            <a:avLst/>
            <a:gdLst/>
            <a:ahLst/>
            <a:cxnLst/>
            <a:rect l="l" t="t" r="r" b="b"/>
            <a:pathLst>
              <a:path w="8675370">
                <a:moveTo>
                  <a:pt x="0" y="0"/>
                </a:moveTo>
                <a:lnTo>
                  <a:pt x="8675370" y="0"/>
                </a:lnTo>
              </a:path>
            </a:pathLst>
          </a:custGeom>
          <a:ln w="20320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1841" y="1026413"/>
            <a:ext cx="113030" cy="121920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0"/>
                </a:moveTo>
                <a:lnTo>
                  <a:pt x="0" y="121920"/>
                </a:lnTo>
                <a:lnTo>
                  <a:pt x="112775" y="121920"/>
                </a:lnTo>
                <a:lnTo>
                  <a:pt x="112775" y="0"/>
                </a:lnTo>
                <a:lnTo>
                  <a:pt x="0" y="0"/>
                </a:lnTo>
                <a:close/>
              </a:path>
            </a:pathLst>
          </a:custGeom>
          <a:solidFill>
            <a:srgbClr val="592A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0223" y="1028700"/>
            <a:ext cx="104393" cy="119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49" y="554325"/>
            <a:ext cx="8532101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lang="ko-KR" altLang="en-US"/>
              <a:t>웹 브라우저로부터 데이터 입력받기 </a:t>
            </a:r>
            <a:r>
              <a:rPr lang="en-US" altLang="ko-KR"/>
              <a:t>2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566293" y="6258493"/>
            <a:ext cx="36074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5" dirty="0">
                <a:latin typeface="HY견고딕"/>
                <a:cs typeface="HY견고딕"/>
              </a:rPr>
              <a:t>[그림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2-33</a:t>
            </a:r>
            <a:r>
              <a:rPr sz="1100" spc="-5" dirty="0">
                <a:latin typeface="HY견고딕"/>
                <a:cs typeface="HY견고딕"/>
              </a:rPr>
              <a:t>]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예제</a:t>
            </a:r>
            <a:r>
              <a:rPr sz="1100" spc="-5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2-8</a:t>
            </a:r>
            <a:r>
              <a:rPr sz="1100" spc="-5" dirty="0">
                <a:latin typeface="HY견고딕"/>
                <a:cs typeface="HY견고딕"/>
              </a:rPr>
              <a:t>,</a:t>
            </a:r>
            <a:r>
              <a:rPr sz="1100" spc="10" dirty="0">
                <a:latin typeface="HY견고딕"/>
                <a:cs typeface="HY견고딕"/>
              </a:rPr>
              <a:t> </a:t>
            </a:r>
            <a:r>
              <a:rPr sz="1100" spc="-15" dirty="0">
                <a:latin typeface="HY견고딕"/>
                <a:cs typeface="HY견고딕"/>
              </a:rPr>
              <a:t>2-9의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실</a:t>
            </a:r>
            <a:r>
              <a:rPr sz="1100" spc="-15" dirty="0">
                <a:latin typeface="HY견고딕"/>
                <a:cs typeface="HY견고딕"/>
              </a:rPr>
              <a:t>행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결</a:t>
            </a:r>
            <a:r>
              <a:rPr sz="1100" spc="-15" dirty="0">
                <a:latin typeface="HY견고딕"/>
                <a:cs typeface="HY견고딕"/>
              </a:rPr>
              <a:t>과</a:t>
            </a:r>
            <a:r>
              <a:rPr sz="1100" dirty="0">
                <a:latin typeface="HY견고딕"/>
                <a:cs typeface="HY견고딕"/>
              </a:rPr>
              <a:t> </a:t>
            </a:r>
            <a:r>
              <a:rPr sz="1100" spc="-10" dirty="0">
                <a:latin typeface="HY견고딕"/>
                <a:cs typeface="HY견고딕"/>
              </a:rPr>
              <a:t> -</a:t>
            </a:r>
            <a:r>
              <a:rPr sz="1100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올바</a:t>
            </a:r>
            <a:r>
              <a:rPr sz="1100" spc="-15" dirty="0">
                <a:latin typeface="HY견고딕"/>
                <a:cs typeface="HY견고딕"/>
              </a:rPr>
              <a:t>른</a:t>
            </a:r>
            <a:r>
              <a:rPr sz="1100" spc="5" dirty="0">
                <a:latin typeface="HY견고딕"/>
                <a:cs typeface="HY견고딕"/>
              </a:rPr>
              <a:t> </a:t>
            </a:r>
            <a:r>
              <a:rPr sz="1100" spc="-20" dirty="0">
                <a:latin typeface="HY견고딕"/>
                <a:cs typeface="HY견고딕"/>
              </a:rPr>
              <a:t>결과</a:t>
            </a:r>
            <a:endParaRPr sz="1100">
              <a:latin typeface="HY견고딕"/>
              <a:cs typeface="HY견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8239" y="3015995"/>
            <a:ext cx="3324605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6795" y="3015996"/>
            <a:ext cx="3552444" cy="2845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9743" y="4372355"/>
            <a:ext cx="548640" cy="488950"/>
          </a:xfrm>
          <a:custGeom>
            <a:avLst/>
            <a:gdLst/>
            <a:ahLst/>
            <a:cxnLst/>
            <a:rect l="l" t="t" r="r" b="b"/>
            <a:pathLst>
              <a:path w="548639" h="488950">
                <a:moveTo>
                  <a:pt x="310896" y="123444"/>
                </a:moveTo>
                <a:lnTo>
                  <a:pt x="0" y="123444"/>
                </a:lnTo>
                <a:lnTo>
                  <a:pt x="0" y="364998"/>
                </a:lnTo>
                <a:lnTo>
                  <a:pt x="6096" y="364998"/>
                </a:lnTo>
                <a:lnTo>
                  <a:pt x="6096" y="136398"/>
                </a:lnTo>
                <a:lnTo>
                  <a:pt x="12954" y="129540"/>
                </a:lnTo>
                <a:lnTo>
                  <a:pt x="12953" y="136398"/>
                </a:lnTo>
                <a:lnTo>
                  <a:pt x="304800" y="136398"/>
                </a:lnTo>
                <a:lnTo>
                  <a:pt x="304800" y="129540"/>
                </a:lnTo>
                <a:lnTo>
                  <a:pt x="310896" y="123444"/>
                </a:lnTo>
                <a:close/>
              </a:path>
              <a:path w="548639" h="488950">
                <a:moveTo>
                  <a:pt x="12953" y="136398"/>
                </a:moveTo>
                <a:lnTo>
                  <a:pt x="12954" y="129540"/>
                </a:lnTo>
                <a:lnTo>
                  <a:pt x="6096" y="136398"/>
                </a:lnTo>
                <a:lnTo>
                  <a:pt x="12953" y="136398"/>
                </a:lnTo>
                <a:close/>
              </a:path>
              <a:path w="548639" h="488950">
                <a:moveTo>
                  <a:pt x="12954" y="352044"/>
                </a:moveTo>
                <a:lnTo>
                  <a:pt x="12953" y="136398"/>
                </a:lnTo>
                <a:lnTo>
                  <a:pt x="6096" y="136398"/>
                </a:lnTo>
                <a:lnTo>
                  <a:pt x="6096" y="352044"/>
                </a:lnTo>
                <a:lnTo>
                  <a:pt x="12954" y="352044"/>
                </a:lnTo>
                <a:close/>
              </a:path>
              <a:path w="548639" h="488950">
                <a:moveTo>
                  <a:pt x="317754" y="457962"/>
                </a:moveTo>
                <a:lnTo>
                  <a:pt x="317754" y="352044"/>
                </a:lnTo>
                <a:lnTo>
                  <a:pt x="6096" y="352044"/>
                </a:lnTo>
                <a:lnTo>
                  <a:pt x="12954" y="358140"/>
                </a:lnTo>
                <a:lnTo>
                  <a:pt x="12953" y="364998"/>
                </a:lnTo>
                <a:lnTo>
                  <a:pt x="304800" y="364998"/>
                </a:lnTo>
                <a:lnTo>
                  <a:pt x="304800" y="358140"/>
                </a:lnTo>
                <a:lnTo>
                  <a:pt x="310896" y="364998"/>
                </a:lnTo>
                <a:lnTo>
                  <a:pt x="310896" y="464820"/>
                </a:lnTo>
                <a:lnTo>
                  <a:pt x="317754" y="457962"/>
                </a:lnTo>
                <a:close/>
              </a:path>
              <a:path w="548639" h="488950">
                <a:moveTo>
                  <a:pt x="12953" y="364998"/>
                </a:moveTo>
                <a:lnTo>
                  <a:pt x="12954" y="358140"/>
                </a:lnTo>
                <a:lnTo>
                  <a:pt x="6096" y="352044"/>
                </a:lnTo>
                <a:lnTo>
                  <a:pt x="6096" y="364998"/>
                </a:lnTo>
                <a:lnTo>
                  <a:pt x="12953" y="364998"/>
                </a:lnTo>
                <a:close/>
              </a:path>
              <a:path w="548639" h="488950">
                <a:moveTo>
                  <a:pt x="548640" y="243840"/>
                </a:moveTo>
                <a:lnTo>
                  <a:pt x="304800" y="0"/>
                </a:lnTo>
                <a:lnTo>
                  <a:pt x="304800" y="123444"/>
                </a:lnTo>
                <a:lnTo>
                  <a:pt x="307086" y="123444"/>
                </a:lnTo>
                <a:lnTo>
                  <a:pt x="307086" y="19812"/>
                </a:lnTo>
                <a:lnTo>
                  <a:pt x="317754" y="15240"/>
                </a:lnTo>
                <a:lnTo>
                  <a:pt x="317754" y="30480"/>
                </a:lnTo>
                <a:lnTo>
                  <a:pt x="531495" y="244221"/>
                </a:lnTo>
                <a:lnTo>
                  <a:pt x="535686" y="240030"/>
                </a:lnTo>
                <a:lnTo>
                  <a:pt x="535686" y="256834"/>
                </a:lnTo>
                <a:lnTo>
                  <a:pt x="548640" y="243840"/>
                </a:lnTo>
                <a:close/>
              </a:path>
              <a:path w="548639" h="488950">
                <a:moveTo>
                  <a:pt x="310896" y="136398"/>
                </a:moveTo>
                <a:lnTo>
                  <a:pt x="310896" y="123444"/>
                </a:lnTo>
                <a:lnTo>
                  <a:pt x="304800" y="129540"/>
                </a:lnTo>
                <a:lnTo>
                  <a:pt x="304800" y="136398"/>
                </a:lnTo>
                <a:lnTo>
                  <a:pt x="310896" y="136398"/>
                </a:lnTo>
                <a:close/>
              </a:path>
              <a:path w="548639" h="488950">
                <a:moveTo>
                  <a:pt x="310896" y="364998"/>
                </a:moveTo>
                <a:lnTo>
                  <a:pt x="304800" y="358140"/>
                </a:lnTo>
                <a:lnTo>
                  <a:pt x="304800" y="364998"/>
                </a:lnTo>
                <a:lnTo>
                  <a:pt x="310896" y="364998"/>
                </a:lnTo>
                <a:close/>
              </a:path>
              <a:path w="548639" h="488950">
                <a:moveTo>
                  <a:pt x="310896" y="464820"/>
                </a:moveTo>
                <a:lnTo>
                  <a:pt x="310896" y="364998"/>
                </a:lnTo>
                <a:lnTo>
                  <a:pt x="304800" y="364998"/>
                </a:lnTo>
                <a:lnTo>
                  <a:pt x="304800" y="488442"/>
                </a:lnTo>
                <a:lnTo>
                  <a:pt x="307086" y="486148"/>
                </a:lnTo>
                <a:lnTo>
                  <a:pt x="307086" y="468630"/>
                </a:lnTo>
                <a:lnTo>
                  <a:pt x="310896" y="464820"/>
                </a:lnTo>
                <a:close/>
              </a:path>
              <a:path w="548639" h="488950">
                <a:moveTo>
                  <a:pt x="317754" y="30480"/>
                </a:moveTo>
                <a:lnTo>
                  <a:pt x="317754" y="15240"/>
                </a:lnTo>
                <a:lnTo>
                  <a:pt x="307086" y="19812"/>
                </a:lnTo>
                <a:lnTo>
                  <a:pt x="317754" y="30480"/>
                </a:lnTo>
                <a:close/>
              </a:path>
              <a:path w="548639" h="488950">
                <a:moveTo>
                  <a:pt x="317754" y="136398"/>
                </a:moveTo>
                <a:lnTo>
                  <a:pt x="317754" y="30480"/>
                </a:lnTo>
                <a:lnTo>
                  <a:pt x="307086" y="19812"/>
                </a:lnTo>
                <a:lnTo>
                  <a:pt x="307086" y="123444"/>
                </a:lnTo>
                <a:lnTo>
                  <a:pt x="310896" y="123444"/>
                </a:lnTo>
                <a:lnTo>
                  <a:pt x="310896" y="136398"/>
                </a:lnTo>
                <a:lnTo>
                  <a:pt x="317754" y="136398"/>
                </a:lnTo>
                <a:close/>
              </a:path>
              <a:path w="548639" h="488950">
                <a:moveTo>
                  <a:pt x="535686" y="256834"/>
                </a:moveTo>
                <a:lnTo>
                  <a:pt x="535686" y="248412"/>
                </a:lnTo>
                <a:lnTo>
                  <a:pt x="531495" y="244221"/>
                </a:lnTo>
                <a:lnTo>
                  <a:pt x="307086" y="468630"/>
                </a:lnTo>
                <a:lnTo>
                  <a:pt x="317754" y="472440"/>
                </a:lnTo>
                <a:lnTo>
                  <a:pt x="317754" y="475447"/>
                </a:lnTo>
                <a:lnTo>
                  <a:pt x="535686" y="256834"/>
                </a:lnTo>
                <a:close/>
              </a:path>
              <a:path w="548639" h="488950">
                <a:moveTo>
                  <a:pt x="317754" y="475447"/>
                </a:moveTo>
                <a:lnTo>
                  <a:pt x="317754" y="472440"/>
                </a:lnTo>
                <a:lnTo>
                  <a:pt x="307086" y="468630"/>
                </a:lnTo>
                <a:lnTo>
                  <a:pt x="307086" y="486148"/>
                </a:lnTo>
                <a:lnTo>
                  <a:pt x="317754" y="475447"/>
                </a:lnTo>
                <a:close/>
              </a:path>
              <a:path w="548639" h="488950">
                <a:moveTo>
                  <a:pt x="535686" y="248412"/>
                </a:moveTo>
                <a:lnTo>
                  <a:pt x="535686" y="240030"/>
                </a:lnTo>
                <a:lnTo>
                  <a:pt x="531495" y="244221"/>
                </a:lnTo>
                <a:lnTo>
                  <a:pt x="535686" y="248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/>
              <a:t>75</a:t>
            </a:fld>
            <a:r>
              <a:rPr spc="-10"/>
              <a:t>/</a:t>
            </a:r>
            <a:endParaRPr spc="-1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60500" y="4848225"/>
            <a:ext cx="8077199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10"/>
              </a:lnSpc>
            </a:pPr>
            <a:r>
              <a:rPr lang="en-US" sz="3600">
                <a:solidFill>
                  <a:srgbClr val="650033"/>
                </a:solidFill>
                <a:latin typeface="HY견고딕"/>
                <a:cs typeface="HY견고딕"/>
              </a:rPr>
              <a:t>6</a:t>
            </a:r>
            <a:r>
              <a:rPr lang="en-US" sz="3600" b="1">
                <a:solidFill>
                  <a:srgbClr val="650033"/>
                </a:solidFill>
                <a:latin typeface="HY견고딕"/>
                <a:cs typeface="HY견고딕"/>
              </a:rPr>
              <a:t>.JSP</a:t>
            </a:r>
            <a:r>
              <a:rPr lang="ko-KR" altLang="en-US" sz="3600" b="1">
                <a:solidFill>
                  <a:srgbClr val="650033"/>
                </a:solidFill>
                <a:latin typeface="HY견고딕"/>
                <a:cs typeface="HY견고딕"/>
              </a:rPr>
              <a:t> 개요</a:t>
            </a:r>
            <a:endParaRPr sz="3600" b="1" dirty="0">
              <a:latin typeface="HY견고딕"/>
              <a:cs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611472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438104" y="1437098"/>
            <a:ext cx="7747155" cy="117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101" indent="-182391">
              <a:buClr>
                <a:srgbClr val="B0AE6A"/>
              </a:buClr>
              <a:buFont typeface="Arial"/>
              <a:buChar char="▪"/>
              <a:tabLst>
                <a:tab pos="195736" algn="l"/>
              </a:tabLst>
            </a:pP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</a:t>
            </a:r>
            <a:r>
              <a:rPr sz="1601" b="1" spc="-15" dirty="0">
                <a:latin typeface="Times New Roman"/>
                <a:cs typeface="Times New Roman"/>
              </a:rPr>
              <a:t>P(</a:t>
            </a:r>
            <a:r>
              <a:rPr sz="1601" b="1" spc="-5" dirty="0">
                <a:latin typeface="Times New Roman"/>
                <a:cs typeface="Times New Roman"/>
              </a:rPr>
              <a:t>Jav</a:t>
            </a:r>
            <a:r>
              <a:rPr sz="1601" b="1" spc="-10" dirty="0">
                <a:latin typeface="Times New Roman"/>
                <a:cs typeface="Times New Roman"/>
              </a:rPr>
              <a:t>a</a:t>
            </a:r>
            <a:r>
              <a:rPr sz="1601" b="1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Ser</a:t>
            </a:r>
            <a:r>
              <a:rPr sz="1601" b="1" spc="-5" dirty="0">
                <a:latin typeface="Times New Roman"/>
                <a:cs typeface="Times New Roman"/>
              </a:rPr>
              <a:t>v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-20" dirty="0">
                <a:latin typeface="Times New Roman"/>
                <a:cs typeface="Times New Roman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ag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)</a:t>
            </a:r>
            <a:r>
              <a:rPr sz="1601" b="1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:</a:t>
            </a:r>
            <a:r>
              <a:rPr sz="1601" b="1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Ser</a:t>
            </a:r>
            <a:r>
              <a:rPr sz="16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16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er</a:t>
            </a:r>
            <a:r>
              <a:rPr sz="1601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Side</a:t>
            </a:r>
            <a:r>
              <a:rPr sz="1601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Scrip</a:t>
            </a:r>
            <a:r>
              <a:rPr sz="16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t!</a:t>
            </a:r>
            <a:r>
              <a:rPr sz="16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endParaRPr sz="1601">
              <a:latin typeface="Times New Roman"/>
              <a:cs typeface="Times New Roman"/>
            </a:endParaRPr>
          </a:p>
          <a:p>
            <a:pPr>
              <a:spcBef>
                <a:spcPts val="32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기술에서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애플리케이션을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구연할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작성하는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페이지라고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2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사이에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문법의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삽입되는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형태로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작성된다.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105" y="5040918"/>
            <a:ext cx="8018528" cy="1055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1416" algn="ctr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1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2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JSP</a:t>
            </a:r>
            <a:r>
              <a:rPr sz="1101" spc="-2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페이지의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형태</a:t>
            </a:r>
            <a:endParaRPr sz="1101">
              <a:latin typeface="HY견고딕"/>
              <a:cs typeface="HY견고딕"/>
            </a:endParaRPr>
          </a:p>
          <a:p>
            <a:pPr>
              <a:spcBef>
                <a:spcPts val="7"/>
              </a:spcBef>
            </a:pPr>
            <a:endParaRPr sz="1101">
              <a:latin typeface="Times New Roman"/>
              <a:cs typeface="Times New Roman"/>
            </a:endParaRPr>
          </a:p>
          <a:p>
            <a:pPr marL="195101" marR="5084" indent="-183026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그대로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전송되지만,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문법의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</a:t>
            </a:r>
            <a:r>
              <a:rPr sz="1601" spc="-15" dirty="0">
                <a:latin typeface="HY견고딕"/>
                <a:cs typeface="HY견고딕"/>
              </a:rPr>
              <a:t> 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컨테이너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쪽에서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실행되고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결과만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전송된다.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1.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25" dirty="0"/>
              <a:t>란?</a:t>
            </a:r>
          </a:p>
        </p:txBody>
      </p:sp>
      <p:sp>
        <p:nvSpPr>
          <p:cNvPr id="9" name="object 9"/>
          <p:cNvSpPr/>
          <p:nvPr/>
        </p:nvSpPr>
        <p:spPr>
          <a:xfrm>
            <a:off x="2069405" y="2628173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8849481" y="2628173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2060266" y="2637311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2060266" y="4924012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 txBox="1"/>
          <p:nvPr/>
        </p:nvSpPr>
        <p:spPr>
          <a:xfrm>
            <a:off x="2148110" y="2695542"/>
            <a:ext cx="4123341" cy="2032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&lt;%</a:t>
            </a:r>
            <a:r>
              <a:rPr sz="1201" b="1" spc="-10" dirty="0">
                <a:latin typeface="Times New Roman"/>
                <a:cs typeface="Times New Roman"/>
              </a:rPr>
              <a:t>@p</a:t>
            </a:r>
            <a:r>
              <a:rPr sz="1201" b="1" spc="-15" dirty="0">
                <a:latin typeface="Times New Roman"/>
                <a:cs typeface="Times New Roman"/>
              </a:rPr>
              <a:t>a</a:t>
            </a:r>
            <a:r>
              <a:rPr sz="1201" b="1" spc="-25" dirty="0">
                <a:latin typeface="Times New Roman"/>
                <a:cs typeface="Times New Roman"/>
              </a:rPr>
              <a:t>g</a:t>
            </a:r>
            <a:r>
              <a:rPr sz="1201" b="1" spc="-10" dirty="0">
                <a:latin typeface="Times New Roman"/>
                <a:cs typeface="Times New Roman"/>
              </a:rPr>
              <a:t>e</a:t>
            </a:r>
            <a:r>
              <a:rPr sz="1201" b="1" spc="3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ont</a:t>
            </a:r>
            <a:r>
              <a:rPr sz="1201" b="1" spc="-15" dirty="0">
                <a:latin typeface="Times New Roman"/>
                <a:cs typeface="Times New Roman"/>
              </a:rPr>
              <a:t>e</a:t>
            </a:r>
            <a:r>
              <a:rPr sz="1201" b="1" spc="-5" dirty="0">
                <a:latin typeface="Times New Roman"/>
                <a:cs typeface="Times New Roman"/>
              </a:rPr>
              <a:t>nt</a:t>
            </a:r>
            <a:r>
              <a:rPr sz="1201" b="1" spc="-95" dirty="0">
                <a:latin typeface="Times New Roman"/>
                <a:cs typeface="Times New Roman"/>
              </a:rPr>
              <a:t>T</a:t>
            </a:r>
            <a:r>
              <a:rPr sz="1201" b="1" spc="-50" dirty="0">
                <a:latin typeface="Times New Roman"/>
                <a:cs typeface="Times New Roman"/>
              </a:rPr>
              <a:t>y</a:t>
            </a:r>
            <a:r>
              <a:rPr sz="1201" b="1" dirty="0">
                <a:latin typeface="Times New Roman"/>
                <a:cs typeface="Times New Roman"/>
              </a:rPr>
              <a:t>p</a:t>
            </a:r>
            <a:r>
              <a:rPr sz="1201" b="1" spc="-15" dirty="0">
                <a:latin typeface="Times New Roman"/>
                <a:cs typeface="Times New Roman"/>
              </a:rPr>
              <a:t>e</a:t>
            </a:r>
            <a:r>
              <a:rPr sz="1201" b="1" spc="-10" dirty="0">
                <a:latin typeface="Times New Roman"/>
                <a:cs typeface="Times New Roman"/>
              </a:rPr>
              <a:t>=</a:t>
            </a:r>
            <a:r>
              <a:rPr sz="1201" b="1" spc="5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”</a:t>
            </a:r>
            <a:r>
              <a:rPr sz="1201" b="1" spc="-5" dirty="0">
                <a:latin typeface="Times New Roman"/>
                <a:cs typeface="Times New Roman"/>
              </a:rPr>
              <a:t>t</a:t>
            </a:r>
            <a:r>
              <a:rPr sz="1201" b="1" spc="-15" dirty="0">
                <a:latin typeface="Times New Roman"/>
                <a:cs typeface="Times New Roman"/>
              </a:rPr>
              <a:t>e</a:t>
            </a:r>
            <a:r>
              <a:rPr sz="1201" b="1" dirty="0">
                <a:latin typeface="Times New Roman"/>
                <a:cs typeface="Times New Roman"/>
              </a:rPr>
              <a:t>x</a:t>
            </a:r>
            <a:r>
              <a:rPr sz="1201" b="1" spc="-5" dirty="0">
                <a:latin typeface="Times New Roman"/>
                <a:cs typeface="Times New Roman"/>
              </a:rPr>
              <a:t>t/html;</a:t>
            </a:r>
            <a:r>
              <a:rPr sz="1201" b="1" spc="2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har</a:t>
            </a:r>
            <a:r>
              <a:rPr sz="1201" b="1" spc="-5" dirty="0">
                <a:latin typeface="Times New Roman"/>
                <a:cs typeface="Times New Roman"/>
              </a:rPr>
              <a:t>s</a:t>
            </a:r>
            <a:r>
              <a:rPr sz="1201" b="1" spc="-15" dirty="0">
                <a:latin typeface="Times New Roman"/>
                <a:cs typeface="Times New Roman"/>
              </a:rPr>
              <a:t>e</a:t>
            </a:r>
            <a:r>
              <a:rPr sz="1201" b="1" spc="-5" dirty="0">
                <a:latin typeface="Times New Roman"/>
                <a:cs typeface="Times New Roman"/>
              </a:rPr>
              <a:t>t</a:t>
            </a:r>
            <a:r>
              <a:rPr sz="1201" b="1" spc="-15" dirty="0">
                <a:latin typeface="Times New Roman"/>
                <a:cs typeface="Times New Roman"/>
              </a:rPr>
              <a:t>=U</a:t>
            </a:r>
            <a:r>
              <a:rPr sz="1201" b="1" spc="-10" dirty="0">
                <a:latin typeface="Times New Roman"/>
                <a:cs typeface="Times New Roman"/>
              </a:rPr>
              <a:t>T</a:t>
            </a:r>
            <a:r>
              <a:rPr sz="1201" b="1" spc="-20" dirty="0">
                <a:latin typeface="Times New Roman"/>
                <a:cs typeface="Times New Roman"/>
              </a:rPr>
              <a:t>F</a:t>
            </a:r>
            <a:r>
              <a:rPr sz="1201" b="1" spc="-10" dirty="0">
                <a:latin typeface="Times New Roman"/>
                <a:cs typeface="Times New Roman"/>
              </a:rPr>
              <a:t>-8</a:t>
            </a:r>
            <a:r>
              <a:rPr sz="1201" b="1" spc="3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”%</a:t>
            </a:r>
            <a:r>
              <a:rPr sz="1201" b="1" spc="-10" dirty="0">
                <a:latin typeface="Times New Roman"/>
                <a:cs typeface="Times New Roman"/>
              </a:rPr>
              <a:t>&gt;</a:t>
            </a:r>
            <a:endParaRPr sz="1201" b="1">
              <a:latin typeface="Times New Roman"/>
              <a:cs typeface="Times New Roman"/>
            </a:endParaRP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&lt;html&gt;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&lt;head&gt;&lt;title&gt;1</a:t>
            </a:r>
            <a:r>
              <a:rPr lang="ko-KR" altLang="en-US" sz="1201" b="1" spc="-15">
                <a:latin typeface="Times New Roman"/>
                <a:cs typeface="Times New Roman"/>
              </a:rPr>
              <a:t>부터 </a:t>
            </a:r>
            <a:r>
              <a:rPr lang="en-US" altLang="ko-KR" sz="1201" b="1" spc="-15">
                <a:latin typeface="Times New Roman"/>
                <a:cs typeface="Times New Roman"/>
              </a:rPr>
              <a:t>100</a:t>
            </a:r>
            <a:r>
              <a:rPr lang="ko-KR" altLang="en-US" sz="1201" b="1" spc="-15">
                <a:latin typeface="Times New Roman"/>
                <a:cs typeface="Times New Roman"/>
              </a:rPr>
              <a:t>까지의 합</a:t>
            </a:r>
            <a:r>
              <a:rPr lang="en-US" altLang="ko-KR" sz="1201" b="1" spc="-15">
                <a:latin typeface="Times New Roman"/>
                <a:cs typeface="Times New Roman"/>
              </a:rPr>
              <a:t>&lt;/</a:t>
            </a:r>
            <a:r>
              <a:rPr lang="en-US" sz="1201" b="1" spc="-15">
                <a:latin typeface="Times New Roman"/>
                <a:cs typeface="Times New Roman"/>
              </a:rPr>
              <a:t>title&gt;&lt;/head&gt;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&lt;body&gt;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&lt;%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int total = 0;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for (int cnt = 1; cnt &lt;= 100; cnt++) total += cnt;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%&gt;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1</a:t>
            </a:r>
            <a:r>
              <a:rPr lang="ko-KR" altLang="en-US" sz="1201" b="1" spc="-15">
                <a:latin typeface="Times New Roman"/>
                <a:cs typeface="Times New Roman"/>
              </a:rPr>
              <a:t>부터 </a:t>
            </a:r>
            <a:r>
              <a:rPr lang="en-US" altLang="ko-KR" sz="1201" b="1" spc="-15">
                <a:latin typeface="Times New Roman"/>
                <a:cs typeface="Times New Roman"/>
              </a:rPr>
              <a:t>100</a:t>
            </a:r>
            <a:r>
              <a:rPr lang="ko-KR" altLang="en-US" sz="1201" b="1" spc="-15">
                <a:latin typeface="Times New Roman"/>
                <a:cs typeface="Times New Roman"/>
              </a:rPr>
              <a:t>까지 더한 값은</a:t>
            </a:r>
            <a:r>
              <a:rPr lang="en-US" altLang="ko-KR" sz="1201" b="1" spc="-15">
                <a:latin typeface="Times New Roman"/>
                <a:cs typeface="Times New Roman"/>
              </a:rPr>
              <a:t>? &lt;%= </a:t>
            </a:r>
            <a:r>
              <a:rPr lang="en-US" sz="1201" b="1" spc="-15">
                <a:latin typeface="Times New Roman"/>
                <a:cs typeface="Times New Roman"/>
              </a:rPr>
              <a:t>total %&gt;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&lt;/body&gt;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&lt;/html&gt;</a:t>
            </a:r>
            <a:endParaRPr sz="1201" b="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78438" y="3471195"/>
            <a:ext cx="235147" cy="1001601"/>
          </a:xfrm>
          <a:custGeom>
            <a:avLst/>
            <a:gdLst/>
            <a:ahLst/>
            <a:cxnLst/>
            <a:rect l="l" t="t" r="r" b="b"/>
            <a:pathLst>
              <a:path w="234950" h="1000760">
                <a:moveTo>
                  <a:pt x="118745" y="977887"/>
                </a:moveTo>
                <a:lnTo>
                  <a:pt x="108089" y="977887"/>
                </a:lnTo>
                <a:lnTo>
                  <a:pt x="94386" y="982459"/>
                </a:lnTo>
                <a:lnTo>
                  <a:pt x="88303" y="983970"/>
                </a:lnTo>
                <a:lnTo>
                  <a:pt x="73075" y="987018"/>
                </a:lnTo>
                <a:lnTo>
                  <a:pt x="63944" y="987018"/>
                </a:lnTo>
                <a:lnTo>
                  <a:pt x="54813" y="988542"/>
                </a:lnTo>
                <a:lnTo>
                  <a:pt x="44145" y="988542"/>
                </a:lnTo>
                <a:lnTo>
                  <a:pt x="22834" y="990066"/>
                </a:lnTo>
                <a:lnTo>
                  <a:pt x="0" y="990066"/>
                </a:lnTo>
                <a:lnTo>
                  <a:pt x="1524" y="1000734"/>
                </a:lnTo>
                <a:lnTo>
                  <a:pt x="24358" y="999210"/>
                </a:lnTo>
                <a:lnTo>
                  <a:pt x="45669" y="999210"/>
                </a:lnTo>
                <a:lnTo>
                  <a:pt x="56324" y="997686"/>
                </a:lnTo>
                <a:lnTo>
                  <a:pt x="65468" y="996162"/>
                </a:lnTo>
                <a:lnTo>
                  <a:pt x="74599" y="996162"/>
                </a:lnTo>
                <a:lnTo>
                  <a:pt x="89814" y="993114"/>
                </a:lnTo>
                <a:lnTo>
                  <a:pt x="108089" y="988542"/>
                </a:lnTo>
                <a:lnTo>
                  <a:pt x="111137" y="987018"/>
                </a:lnTo>
                <a:lnTo>
                  <a:pt x="112661" y="985494"/>
                </a:lnTo>
                <a:lnTo>
                  <a:pt x="115697" y="983970"/>
                </a:lnTo>
                <a:lnTo>
                  <a:pt x="117221" y="980935"/>
                </a:lnTo>
                <a:lnTo>
                  <a:pt x="118745" y="980935"/>
                </a:lnTo>
                <a:lnTo>
                  <a:pt x="118745" y="977887"/>
                </a:lnTo>
                <a:close/>
              </a:path>
              <a:path w="234950" h="1000760">
                <a:moveTo>
                  <a:pt x="120268" y="974839"/>
                </a:moveTo>
                <a:lnTo>
                  <a:pt x="111137" y="974839"/>
                </a:lnTo>
                <a:lnTo>
                  <a:pt x="109613" y="976363"/>
                </a:lnTo>
                <a:lnTo>
                  <a:pt x="106565" y="977887"/>
                </a:lnTo>
                <a:lnTo>
                  <a:pt x="120268" y="977887"/>
                </a:lnTo>
                <a:lnTo>
                  <a:pt x="120268" y="974839"/>
                </a:lnTo>
                <a:close/>
              </a:path>
              <a:path w="234950" h="1000760">
                <a:moveTo>
                  <a:pt x="151476" y="500367"/>
                </a:moveTo>
                <a:lnTo>
                  <a:pt x="114173" y="511784"/>
                </a:lnTo>
                <a:lnTo>
                  <a:pt x="112661" y="514832"/>
                </a:lnTo>
                <a:lnTo>
                  <a:pt x="111137" y="514832"/>
                </a:lnTo>
                <a:lnTo>
                  <a:pt x="111137" y="516356"/>
                </a:lnTo>
                <a:lnTo>
                  <a:pt x="109613" y="517880"/>
                </a:lnTo>
                <a:lnTo>
                  <a:pt x="109613" y="976363"/>
                </a:lnTo>
                <a:lnTo>
                  <a:pt x="111137" y="974839"/>
                </a:lnTo>
                <a:lnTo>
                  <a:pt x="120268" y="974839"/>
                </a:lnTo>
                <a:lnTo>
                  <a:pt x="120268" y="520928"/>
                </a:lnTo>
                <a:lnTo>
                  <a:pt x="118745" y="520928"/>
                </a:lnTo>
                <a:lnTo>
                  <a:pt x="121792" y="517880"/>
                </a:lnTo>
                <a:lnTo>
                  <a:pt x="124828" y="516356"/>
                </a:lnTo>
                <a:lnTo>
                  <a:pt x="129400" y="514832"/>
                </a:lnTo>
                <a:lnTo>
                  <a:pt x="141579" y="511784"/>
                </a:lnTo>
                <a:lnTo>
                  <a:pt x="156806" y="508749"/>
                </a:lnTo>
                <a:lnTo>
                  <a:pt x="165938" y="508749"/>
                </a:lnTo>
                <a:lnTo>
                  <a:pt x="175069" y="507225"/>
                </a:lnTo>
                <a:lnTo>
                  <a:pt x="184200" y="507225"/>
                </a:lnTo>
                <a:lnTo>
                  <a:pt x="205524" y="505701"/>
                </a:lnTo>
                <a:lnTo>
                  <a:pt x="228358" y="505701"/>
                </a:lnTo>
                <a:lnTo>
                  <a:pt x="205524" y="504177"/>
                </a:lnTo>
                <a:lnTo>
                  <a:pt x="184200" y="504177"/>
                </a:lnTo>
                <a:lnTo>
                  <a:pt x="173545" y="502653"/>
                </a:lnTo>
                <a:lnTo>
                  <a:pt x="164414" y="501129"/>
                </a:lnTo>
                <a:lnTo>
                  <a:pt x="155282" y="501129"/>
                </a:lnTo>
                <a:lnTo>
                  <a:pt x="151476" y="500367"/>
                </a:lnTo>
                <a:close/>
              </a:path>
              <a:path w="234950" h="1000760">
                <a:moveTo>
                  <a:pt x="120268" y="519404"/>
                </a:moveTo>
                <a:lnTo>
                  <a:pt x="118745" y="520928"/>
                </a:lnTo>
                <a:lnTo>
                  <a:pt x="120268" y="520928"/>
                </a:lnTo>
                <a:lnTo>
                  <a:pt x="120268" y="519404"/>
                </a:lnTo>
                <a:close/>
              </a:path>
              <a:path w="234950" h="1000760">
                <a:moveTo>
                  <a:pt x="228358" y="495033"/>
                </a:moveTo>
                <a:lnTo>
                  <a:pt x="205524" y="496557"/>
                </a:lnTo>
                <a:lnTo>
                  <a:pt x="184200" y="496557"/>
                </a:lnTo>
                <a:lnTo>
                  <a:pt x="173545" y="498081"/>
                </a:lnTo>
                <a:lnTo>
                  <a:pt x="164414" y="498081"/>
                </a:lnTo>
                <a:lnTo>
                  <a:pt x="155282" y="499605"/>
                </a:lnTo>
                <a:lnTo>
                  <a:pt x="151476" y="500367"/>
                </a:lnTo>
                <a:lnTo>
                  <a:pt x="155282" y="501129"/>
                </a:lnTo>
                <a:lnTo>
                  <a:pt x="164414" y="501129"/>
                </a:lnTo>
                <a:lnTo>
                  <a:pt x="173545" y="502653"/>
                </a:lnTo>
                <a:lnTo>
                  <a:pt x="184200" y="504177"/>
                </a:lnTo>
                <a:lnTo>
                  <a:pt x="205524" y="504177"/>
                </a:lnTo>
                <a:lnTo>
                  <a:pt x="228358" y="505701"/>
                </a:lnTo>
                <a:lnTo>
                  <a:pt x="228358" y="495033"/>
                </a:lnTo>
                <a:close/>
              </a:path>
              <a:path w="234950" h="1000760">
                <a:moveTo>
                  <a:pt x="231393" y="495033"/>
                </a:moveTo>
                <a:lnTo>
                  <a:pt x="228358" y="495033"/>
                </a:lnTo>
                <a:lnTo>
                  <a:pt x="228358" y="505701"/>
                </a:lnTo>
                <a:lnTo>
                  <a:pt x="231393" y="505701"/>
                </a:lnTo>
                <a:lnTo>
                  <a:pt x="234441" y="502653"/>
                </a:lnTo>
                <a:lnTo>
                  <a:pt x="234441" y="498081"/>
                </a:lnTo>
                <a:lnTo>
                  <a:pt x="231393" y="495033"/>
                </a:lnTo>
                <a:close/>
              </a:path>
              <a:path w="234950" h="1000760">
                <a:moveTo>
                  <a:pt x="109613" y="24371"/>
                </a:moveTo>
                <a:lnTo>
                  <a:pt x="109613" y="482853"/>
                </a:lnTo>
                <a:lnTo>
                  <a:pt x="111137" y="484377"/>
                </a:lnTo>
                <a:lnTo>
                  <a:pt x="111137" y="485901"/>
                </a:lnTo>
                <a:lnTo>
                  <a:pt x="112661" y="485901"/>
                </a:lnTo>
                <a:lnTo>
                  <a:pt x="114173" y="488937"/>
                </a:lnTo>
                <a:lnTo>
                  <a:pt x="117221" y="490461"/>
                </a:lnTo>
                <a:lnTo>
                  <a:pt x="151476" y="500367"/>
                </a:lnTo>
                <a:lnTo>
                  <a:pt x="155282" y="499605"/>
                </a:lnTo>
                <a:lnTo>
                  <a:pt x="164414" y="498081"/>
                </a:lnTo>
                <a:lnTo>
                  <a:pt x="173545" y="498081"/>
                </a:lnTo>
                <a:lnTo>
                  <a:pt x="184200" y="496557"/>
                </a:lnTo>
                <a:lnTo>
                  <a:pt x="205524" y="496557"/>
                </a:lnTo>
                <a:lnTo>
                  <a:pt x="228358" y="495033"/>
                </a:lnTo>
                <a:lnTo>
                  <a:pt x="207035" y="495033"/>
                </a:lnTo>
                <a:lnTo>
                  <a:pt x="185724" y="493509"/>
                </a:lnTo>
                <a:lnTo>
                  <a:pt x="175069" y="493509"/>
                </a:lnTo>
                <a:lnTo>
                  <a:pt x="165938" y="491985"/>
                </a:lnTo>
                <a:lnTo>
                  <a:pt x="156806" y="491985"/>
                </a:lnTo>
                <a:lnTo>
                  <a:pt x="141579" y="488937"/>
                </a:lnTo>
                <a:lnTo>
                  <a:pt x="135496" y="487413"/>
                </a:lnTo>
                <a:lnTo>
                  <a:pt x="121792" y="482853"/>
                </a:lnTo>
                <a:lnTo>
                  <a:pt x="123316" y="482853"/>
                </a:lnTo>
                <a:lnTo>
                  <a:pt x="120268" y="481329"/>
                </a:lnTo>
                <a:lnTo>
                  <a:pt x="118745" y="479805"/>
                </a:lnTo>
                <a:lnTo>
                  <a:pt x="120268" y="479805"/>
                </a:lnTo>
                <a:lnTo>
                  <a:pt x="120268" y="25895"/>
                </a:lnTo>
                <a:lnTo>
                  <a:pt x="111137" y="25895"/>
                </a:lnTo>
                <a:lnTo>
                  <a:pt x="109613" y="24371"/>
                </a:lnTo>
                <a:close/>
              </a:path>
              <a:path w="234950" h="1000760">
                <a:moveTo>
                  <a:pt x="120268" y="479805"/>
                </a:moveTo>
                <a:lnTo>
                  <a:pt x="118745" y="479805"/>
                </a:lnTo>
                <a:lnTo>
                  <a:pt x="120268" y="481329"/>
                </a:lnTo>
                <a:lnTo>
                  <a:pt x="120268" y="479805"/>
                </a:lnTo>
                <a:close/>
              </a:path>
              <a:path w="234950" h="1000760">
                <a:moveTo>
                  <a:pt x="1524" y="0"/>
                </a:moveTo>
                <a:lnTo>
                  <a:pt x="0" y="10667"/>
                </a:lnTo>
                <a:lnTo>
                  <a:pt x="24358" y="10667"/>
                </a:lnTo>
                <a:lnTo>
                  <a:pt x="44145" y="12191"/>
                </a:lnTo>
                <a:lnTo>
                  <a:pt x="54813" y="12191"/>
                </a:lnTo>
                <a:lnTo>
                  <a:pt x="63944" y="13715"/>
                </a:lnTo>
                <a:lnTo>
                  <a:pt x="73075" y="13715"/>
                </a:lnTo>
                <a:lnTo>
                  <a:pt x="111137" y="25895"/>
                </a:lnTo>
                <a:lnTo>
                  <a:pt x="120268" y="25895"/>
                </a:lnTo>
                <a:lnTo>
                  <a:pt x="120268" y="22847"/>
                </a:lnTo>
                <a:lnTo>
                  <a:pt x="118745" y="22847"/>
                </a:lnTo>
                <a:lnTo>
                  <a:pt x="118745" y="19799"/>
                </a:lnTo>
                <a:lnTo>
                  <a:pt x="117221" y="19799"/>
                </a:lnTo>
                <a:lnTo>
                  <a:pt x="115697" y="16751"/>
                </a:lnTo>
                <a:lnTo>
                  <a:pt x="111137" y="13715"/>
                </a:lnTo>
                <a:lnTo>
                  <a:pt x="108089" y="12191"/>
                </a:lnTo>
                <a:lnTo>
                  <a:pt x="89814" y="7619"/>
                </a:lnTo>
                <a:lnTo>
                  <a:pt x="74599" y="4571"/>
                </a:lnTo>
                <a:lnTo>
                  <a:pt x="65468" y="3048"/>
                </a:lnTo>
                <a:lnTo>
                  <a:pt x="54813" y="3048"/>
                </a:lnTo>
                <a:lnTo>
                  <a:pt x="45669" y="1524"/>
                </a:lnTo>
                <a:lnTo>
                  <a:pt x="24358" y="1524"/>
                </a:lnTo>
                <a:lnTo>
                  <a:pt x="15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6642769" y="4068879"/>
            <a:ext cx="1820167" cy="3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 marR="5084"/>
            <a:r>
              <a:rPr sz="1201" spc="-10" dirty="0">
                <a:latin typeface="휴먼매직체"/>
                <a:cs typeface="휴먼매직체"/>
              </a:rPr>
              <a:t>H</a:t>
            </a:r>
            <a:r>
              <a:rPr sz="1201" spc="-15" dirty="0">
                <a:latin typeface="휴먼매직체"/>
                <a:cs typeface="휴먼매직체"/>
              </a:rPr>
              <a:t>T</a:t>
            </a:r>
            <a:r>
              <a:rPr sz="1201" spc="-10" dirty="0">
                <a:latin typeface="휴먼매직체"/>
                <a:cs typeface="휴먼매직체"/>
              </a:rPr>
              <a:t>ML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문</a:t>
            </a:r>
            <a:r>
              <a:rPr sz="1201" spc="-10" dirty="0">
                <a:latin typeface="휴먼매직체"/>
                <a:cs typeface="휴먼매직체"/>
              </a:rPr>
              <a:t>서의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사</a:t>
            </a:r>
            <a:r>
              <a:rPr sz="1201" spc="-10" dirty="0">
                <a:latin typeface="휴먼매직체"/>
                <a:cs typeface="휴먼매직체"/>
              </a:rPr>
              <a:t>이</a:t>
            </a:r>
            <a:r>
              <a:rPr sz="1201" spc="-20" dirty="0">
                <a:latin typeface="휴먼매직체"/>
                <a:cs typeface="휴먼매직체"/>
              </a:rPr>
              <a:t>사</a:t>
            </a:r>
            <a:r>
              <a:rPr sz="1201" spc="-10" dirty="0">
                <a:latin typeface="휴먼매직체"/>
                <a:cs typeface="휴먼매직체"/>
              </a:rPr>
              <a:t>이에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JS</a:t>
            </a:r>
            <a:r>
              <a:rPr sz="1201" spc="-10" dirty="0">
                <a:latin typeface="휴먼매직체"/>
                <a:cs typeface="휴먼매직체"/>
              </a:rPr>
              <a:t>P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문</a:t>
            </a:r>
            <a:r>
              <a:rPr sz="1201" spc="-10" dirty="0">
                <a:latin typeface="휴먼매직체"/>
                <a:cs typeface="휴먼매직체"/>
              </a:rPr>
              <a:t>법의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코드가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삽</a:t>
            </a:r>
            <a:r>
              <a:rPr sz="1201" spc="-10" dirty="0">
                <a:latin typeface="휴먼매직체"/>
                <a:cs typeface="휴먼매직체"/>
              </a:rPr>
              <a:t>입됩니다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83164" y="3884330"/>
            <a:ext cx="1375930" cy="127107"/>
          </a:xfrm>
          <a:custGeom>
            <a:avLst/>
            <a:gdLst/>
            <a:ahLst/>
            <a:cxnLst/>
            <a:rect l="l" t="t" r="r" b="b"/>
            <a:pathLst>
              <a:path w="1374775" h="127000">
                <a:moveTo>
                  <a:pt x="1374673" y="123367"/>
                </a:moveTo>
                <a:lnTo>
                  <a:pt x="1364018" y="123367"/>
                </a:lnTo>
                <a:lnTo>
                  <a:pt x="1365529" y="126415"/>
                </a:lnTo>
                <a:lnTo>
                  <a:pt x="1365529" y="124891"/>
                </a:lnTo>
                <a:lnTo>
                  <a:pt x="1374673" y="124891"/>
                </a:lnTo>
                <a:lnTo>
                  <a:pt x="1374673" y="123367"/>
                </a:lnTo>
                <a:close/>
              </a:path>
              <a:path w="1374775" h="127000">
                <a:moveTo>
                  <a:pt x="1365529" y="124891"/>
                </a:moveTo>
                <a:lnTo>
                  <a:pt x="1365529" y="126415"/>
                </a:lnTo>
                <a:lnTo>
                  <a:pt x="1366835" y="126198"/>
                </a:lnTo>
                <a:lnTo>
                  <a:pt x="1365529" y="124891"/>
                </a:lnTo>
                <a:close/>
              </a:path>
              <a:path w="1374775" h="127000">
                <a:moveTo>
                  <a:pt x="1374673" y="124891"/>
                </a:moveTo>
                <a:lnTo>
                  <a:pt x="1365529" y="124891"/>
                </a:lnTo>
                <a:lnTo>
                  <a:pt x="1366835" y="126198"/>
                </a:lnTo>
                <a:lnTo>
                  <a:pt x="1374673" y="124891"/>
                </a:lnTo>
                <a:close/>
              </a:path>
              <a:path w="1374775" h="127000">
                <a:moveTo>
                  <a:pt x="27540" y="44387"/>
                </a:moveTo>
                <a:lnTo>
                  <a:pt x="18733" y="49498"/>
                </a:lnTo>
                <a:lnTo>
                  <a:pt x="27913" y="54825"/>
                </a:lnTo>
                <a:lnTo>
                  <a:pt x="129400" y="54825"/>
                </a:lnTo>
                <a:lnTo>
                  <a:pt x="255752" y="56349"/>
                </a:lnTo>
                <a:lnTo>
                  <a:pt x="319684" y="56349"/>
                </a:lnTo>
                <a:lnTo>
                  <a:pt x="678967" y="65493"/>
                </a:lnTo>
                <a:lnTo>
                  <a:pt x="735291" y="68541"/>
                </a:lnTo>
                <a:lnTo>
                  <a:pt x="790092" y="70065"/>
                </a:lnTo>
                <a:lnTo>
                  <a:pt x="841844" y="73113"/>
                </a:lnTo>
                <a:lnTo>
                  <a:pt x="893610" y="74625"/>
                </a:lnTo>
                <a:lnTo>
                  <a:pt x="1035189" y="83769"/>
                </a:lnTo>
                <a:lnTo>
                  <a:pt x="1173721" y="94437"/>
                </a:lnTo>
                <a:lnTo>
                  <a:pt x="1252880" y="102044"/>
                </a:lnTo>
                <a:lnTo>
                  <a:pt x="1290942" y="108140"/>
                </a:lnTo>
                <a:lnTo>
                  <a:pt x="1322908" y="112712"/>
                </a:lnTo>
                <a:lnTo>
                  <a:pt x="1330515" y="114236"/>
                </a:lnTo>
                <a:lnTo>
                  <a:pt x="1339659" y="115760"/>
                </a:lnTo>
                <a:lnTo>
                  <a:pt x="1351838" y="118808"/>
                </a:lnTo>
                <a:lnTo>
                  <a:pt x="1356398" y="120332"/>
                </a:lnTo>
                <a:lnTo>
                  <a:pt x="1360970" y="123367"/>
                </a:lnTo>
                <a:lnTo>
                  <a:pt x="1364018" y="124891"/>
                </a:lnTo>
                <a:lnTo>
                  <a:pt x="1364018" y="123367"/>
                </a:lnTo>
                <a:lnTo>
                  <a:pt x="1374673" y="123367"/>
                </a:lnTo>
                <a:lnTo>
                  <a:pt x="1374673" y="121843"/>
                </a:lnTo>
                <a:lnTo>
                  <a:pt x="1368577" y="115760"/>
                </a:lnTo>
                <a:lnTo>
                  <a:pt x="1365529" y="114236"/>
                </a:lnTo>
                <a:lnTo>
                  <a:pt x="1360970" y="112712"/>
                </a:lnTo>
                <a:lnTo>
                  <a:pt x="1354874" y="109664"/>
                </a:lnTo>
                <a:lnTo>
                  <a:pt x="1348790" y="108140"/>
                </a:lnTo>
                <a:lnTo>
                  <a:pt x="1333563" y="105092"/>
                </a:lnTo>
                <a:lnTo>
                  <a:pt x="1324432" y="103568"/>
                </a:lnTo>
                <a:lnTo>
                  <a:pt x="1303121" y="100520"/>
                </a:lnTo>
                <a:lnTo>
                  <a:pt x="1292466" y="97485"/>
                </a:lnTo>
                <a:lnTo>
                  <a:pt x="1268107" y="94437"/>
                </a:lnTo>
                <a:lnTo>
                  <a:pt x="1252880" y="92913"/>
                </a:lnTo>
                <a:lnTo>
                  <a:pt x="1239177" y="91389"/>
                </a:lnTo>
                <a:lnTo>
                  <a:pt x="1191983" y="86817"/>
                </a:lnTo>
                <a:lnTo>
                  <a:pt x="1099121" y="79197"/>
                </a:lnTo>
                <a:lnTo>
                  <a:pt x="893610" y="65493"/>
                </a:lnTo>
                <a:lnTo>
                  <a:pt x="843368" y="63969"/>
                </a:lnTo>
                <a:lnTo>
                  <a:pt x="790092" y="60921"/>
                </a:lnTo>
                <a:lnTo>
                  <a:pt x="735291" y="59397"/>
                </a:lnTo>
                <a:lnTo>
                  <a:pt x="678967" y="56349"/>
                </a:lnTo>
                <a:lnTo>
                  <a:pt x="255752" y="45694"/>
                </a:lnTo>
                <a:lnTo>
                  <a:pt x="129400" y="45694"/>
                </a:lnTo>
                <a:lnTo>
                  <a:pt x="27540" y="44387"/>
                </a:lnTo>
                <a:close/>
              </a:path>
              <a:path w="1374775" h="127000">
                <a:moveTo>
                  <a:pt x="89814" y="0"/>
                </a:moveTo>
                <a:lnTo>
                  <a:pt x="86779" y="0"/>
                </a:lnTo>
                <a:lnTo>
                  <a:pt x="83731" y="1524"/>
                </a:lnTo>
                <a:lnTo>
                  <a:pt x="0" y="48742"/>
                </a:lnTo>
                <a:lnTo>
                  <a:pt x="83731" y="98996"/>
                </a:lnTo>
                <a:lnTo>
                  <a:pt x="88290" y="98996"/>
                </a:lnTo>
                <a:lnTo>
                  <a:pt x="89814" y="95961"/>
                </a:lnTo>
                <a:lnTo>
                  <a:pt x="91338" y="94437"/>
                </a:lnTo>
                <a:lnTo>
                  <a:pt x="91338" y="91389"/>
                </a:lnTo>
                <a:lnTo>
                  <a:pt x="88290" y="89865"/>
                </a:lnTo>
                <a:lnTo>
                  <a:pt x="27913" y="54825"/>
                </a:lnTo>
                <a:lnTo>
                  <a:pt x="10655" y="54825"/>
                </a:lnTo>
                <a:lnTo>
                  <a:pt x="10655" y="44170"/>
                </a:lnTo>
                <a:lnTo>
                  <a:pt x="27913" y="44170"/>
                </a:lnTo>
                <a:lnTo>
                  <a:pt x="88290" y="9131"/>
                </a:lnTo>
                <a:lnTo>
                  <a:pt x="91338" y="7607"/>
                </a:lnTo>
                <a:lnTo>
                  <a:pt x="91338" y="4559"/>
                </a:lnTo>
                <a:lnTo>
                  <a:pt x="89814" y="3048"/>
                </a:lnTo>
                <a:lnTo>
                  <a:pt x="89814" y="0"/>
                </a:lnTo>
                <a:close/>
              </a:path>
              <a:path w="1374775" h="127000">
                <a:moveTo>
                  <a:pt x="10655" y="44170"/>
                </a:moveTo>
                <a:lnTo>
                  <a:pt x="10655" y="54825"/>
                </a:lnTo>
                <a:lnTo>
                  <a:pt x="27913" y="54825"/>
                </a:lnTo>
                <a:lnTo>
                  <a:pt x="25287" y="53301"/>
                </a:lnTo>
                <a:lnTo>
                  <a:pt x="12179" y="53301"/>
                </a:lnTo>
                <a:lnTo>
                  <a:pt x="12179" y="45694"/>
                </a:lnTo>
                <a:lnTo>
                  <a:pt x="25287" y="45694"/>
                </a:lnTo>
                <a:lnTo>
                  <a:pt x="27540" y="44387"/>
                </a:lnTo>
                <a:lnTo>
                  <a:pt x="10655" y="44170"/>
                </a:lnTo>
                <a:close/>
              </a:path>
              <a:path w="1374775" h="127000">
                <a:moveTo>
                  <a:pt x="12179" y="45694"/>
                </a:moveTo>
                <a:lnTo>
                  <a:pt x="12179" y="53301"/>
                </a:lnTo>
                <a:lnTo>
                  <a:pt x="18733" y="49498"/>
                </a:lnTo>
                <a:lnTo>
                  <a:pt x="12179" y="45694"/>
                </a:lnTo>
                <a:close/>
              </a:path>
              <a:path w="1374775" h="127000">
                <a:moveTo>
                  <a:pt x="18733" y="49498"/>
                </a:moveTo>
                <a:lnTo>
                  <a:pt x="12179" y="53301"/>
                </a:lnTo>
                <a:lnTo>
                  <a:pt x="25287" y="53301"/>
                </a:lnTo>
                <a:lnTo>
                  <a:pt x="18733" y="49498"/>
                </a:lnTo>
                <a:close/>
              </a:path>
              <a:path w="1374775" h="127000">
                <a:moveTo>
                  <a:pt x="25287" y="45694"/>
                </a:moveTo>
                <a:lnTo>
                  <a:pt x="12179" y="45694"/>
                </a:lnTo>
                <a:lnTo>
                  <a:pt x="18733" y="49498"/>
                </a:lnTo>
                <a:lnTo>
                  <a:pt x="25287" y="45694"/>
                </a:lnTo>
                <a:close/>
              </a:path>
              <a:path w="1374775" h="127000">
                <a:moveTo>
                  <a:pt x="27913" y="44170"/>
                </a:moveTo>
                <a:lnTo>
                  <a:pt x="10655" y="44170"/>
                </a:lnTo>
                <a:lnTo>
                  <a:pt x="27540" y="44387"/>
                </a:lnTo>
                <a:lnTo>
                  <a:pt x="27913" y="441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5726075" y="2742505"/>
            <a:ext cx="1834786" cy="1268525"/>
          </a:xfrm>
          <a:custGeom>
            <a:avLst/>
            <a:gdLst/>
            <a:ahLst/>
            <a:cxnLst/>
            <a:rect l="l" t="t" r="r" b="b"/>
            <a:pathLst>
              <a:path w="1833245" h="1267460">
                <a:moveTo>
                  <a:pt x="27593" y="43324"/>
                </a:moveTo>
                <a:lnTo>
                  <a:pt x="18808" y="48149"/>
                </a:lnTo>
                <a:lnTo>
                  <a:pt x="27990" y="53661"/>
                </a:lnTo>
                <a:lnTo>
                  <a:pt x="86779" y="54838"/>
                </a:lnTo>
                <a:lnTo>
                  <a:pt x="172034" y="59397"/>
                </a:lnTo>
                <a:lnTo>
                  <a:pt x="255752" y="68541"/>
                </a:lnTo>
                <a:lnTo>
                  <a:pt x="341007" y="79209"/>
                </a:lnTo>
                <a:lnTo>
                  <a:pt x="424738" y="94437"/>
                </a:lnTo>
                <a:lnTo>
                  <a:pt x="506945" y="112712"/>
                </a:lnTo>
                <a:lnTo>
                  <a:pt x="589153" y="134035"/>
                </a:lnTo>
                <a:lnTo>
                  <a:pt x="669836" y="156883"/>
                </a:lnTo>
                <a:lnTo>
                  <a:pt x="748995" y="182778"/>
                </a:lnTo>
                <a:lnTo>
                  <a:pt x="826630" y="211721"/>
                </a:lnTo>
                <a:lnTo>
                  <a:pt x="904265" y="243712"/>
                </a:lnTo>
                <a:lnTo>
                  <a:pt x="977341" y="277215"/>
                </a:lnTo>
                <a:lnTo>
                  <a:pt x="1050417" y="312254"/>
                </a:lnTo>
                <a:lnTo>
                  <a:pt x="1120444" y="350329"/>
                </a:lnTo>
                <a:lnTo>
                  <a:pt x="1188948" y="391452"/>
                </a:lnTo>
                <a:lnTo>
                  <a:pt x="1254404" y="432587"/>
                </a:lnTo>
                <a:lnTo>
                  <a:pt x="1316824" y="476757"/>
                </a:lnTo>
                <a:lnTo>
                  <a:pt x="1376197" y="520928"/>
                </a:lnTo>
                <a:lnTo>
                  <a:pt x="1434045" y="568147"/>
                </a:lnTo>
                <a:lnTo>
                  <a:pt x="1487322" y="616889"/>
                </a:lnTo>
                <a:lnTo>
                  <a:pt x="1537563" y="665632"/>
                </a:lnTo>
                <a:lnTo>
                  <a:pt x="1584756" y="717423"/>
                </a:lnTo>
                <a:lnTo>
                  <a:pt x="1627377" y="769200"/>
                </a:lnTo>
                <a:lnTo>
                  <a:pt x="1666963" y="820991"/>
                </a:lnTo>
                <a:lnTo>
                  <a:pt x="1701977" y="875830"/>
                </a:lnTo>
                <a:lnTo>
                  <a:pt x="1732419" y="929144"/>
                </a:lnTo>
                <a:lnTo>
                  <a:pt x="1759826" y="985494"/>
                </a:lnTo>
                <a:lnTo>
                  <a:pt x="1782660" y="1040333"/>
                </a:lnTo>
                <a:lnTo>
                  <a:pt x="1799399" y="1096695"/>
                </a:lnTo>
                <a:lnTo>
                  <a:pt x="1811578" y="1153045"/>
                </a:lnTo>
                <a:lnTo>
                  <a:pt x="1820722" y="1209408"/>
                </a:lnTo>
                <a:lnTo>
                  <a:pt x="1822234" y="1267282"/>
                </a:lnTo>
                <a:lnTo>
                  <a:pt x="1832889" y="1265758"/>
                </a:lnTo>
                <a:lnTo>
                  <a:pt x="1829854" y="1209408"/>
                </a:lnTo>
                <a:lnTo>
                  <a:pt x="1822234" y="1151521"/>
                </a:lnTo>
                <a:lnTo>
                  <a:pt x="1808543" y="1095171"/>
                </a:lnTo>
                <a:lnTo>
                  <a:pt x="1791792" y="1037285"/>
                </a:lnTo>
                <a:lnTo>
                  <a:pt x="1768957" y="980922"/>
                </a:lnTo>
                <a:lnTo>
                  <a:pt x="1741551" y="926096"/>
                </a:lnTo>
                <a:lnTo>
                  <a:pt x="1709585" y="871258"/>
                </a:lnTo>
                <a:lnTo>
                  <a:pt x="1674571" y="816419"/>
                </a:lnTo>
                <a:lnTo>
                  <a:pt x="1634985" y="763117"/>
                </a:lnTo>
                <a:lnTo>
                  <a:pt x="1590840" y="711326"/>
                </a:lnTo>
                <a:lnTo>
                  <a:pt x="1543646" y="659536"/>
                </a:lnTo>
                <a:lnTo>
                  <a:pt x="1493418" y="609269"/>
                </a:lnTo>
                <a:lnTo>
                  <a:pt x="1440129" y="560527"/>
                </a:lnTo>
                <a:lnTo>
                  <a:pt x="1382280" y="514832"/>
                </a:lnTo>
                <a:lnTo>
                  <a:pt x="1322908" y="469138"/>
                </a:lnTo>
                <a:lnTo>
                  <a:pt x="1258976" y="424967"/>
                </a:lnTo>
                <a:lnTo>
                  <a:pt x="1193520" y="382320"/>
                </a:lnTo>
                <a:lnTo>
                  <a:pt x="1125004" y="342709"/>
                </a:lnTo>
                <a:lnTo>
                  <a:pt x="1054976" y="304634"/>
                </a:lnTo>
                <a:lnTo>
                  <a:pt x="981913" y="268084"/>
                </a:lnTo>
                <a:lnTo>
                  <a:pt x="907313" y="234568"/>
                </a:lnTo>
                <a:lnTo>
                  <a:pt x="831202" y="204101"/>
                </a:lnTo>
                <a:lnTo>
                  <a:pt x="752043" y="175171"/>
                </a:lnTo>
                <a:lnTo>
                  <a:pt x="672871" y="147751"/>
                </a:lnTo>
                <a:lnTo>
                  <a:pt x="592188" y="124904"/>
                </a:lnTo>
                <a:lnTo>
                  <a:pt x="509981" y="103581"/>
                </a:lnTo>
                <a:lnTo>
                  <a:pt x="426262" y="85293"/>
                </a:lnTo>
                <a:lnTo>
                  <a:pt x="342531" y="70065"/>
                </a:lnTo>
                <a:lnTo>
                  <a:pt x="257276" y="59397"/>
                </a:lnTo>
                <a:lnTo>
                  <a:pt x="172034" y="50266"/>
                </a:lnTo>
                <a:lnTo>
                  <a:pt x="86779" y="45694"/>
                </a:lnTo>
                <a:lnTo>
                  <a:pt x="27593" y="43324"/>
                </a:lnTo>
                <a:close/>
              </a:path>
              <a:path w="1833245" h="1267460">
                <a:moveTo>
                  <a:pt x="89827" y="0"/>
                </a:moveTo>
                <a:lnTo>
                  <a:pt x="86779" y="0"/>
                </a:lnTo>
                <a:lnTo>
                  <a:pt x="85255" y="1524"/>
                </a:lnTo>
                <a:lnTo>
                  <a:pt x="0" y="47218"/>
                </a:lnTo>
                <a:lnTo>
                  <a:pt x="82207" y="97485"/>
                </a:lnTo>
                <a:lnTo>
                  <a:pt x="85255" y="99009"/>
                </a:lnTo>
                <a:lnTo>
                  <a:pt x="88303" y="99009"/>
                </a:lnTo>
                <a:lnTo>
                  <a:pt x="89827" y="95961"/>
                </a:lnTo>
                <a:lnTo>
                  <a:pt x="91338" y="94437"/>
                </a:lnTo>
                <a:lnTo>
                  <a:pt x="89827" y="91389"/>
                </a:lnTo>
                <a:lnTo>
                  <a:pt x="88303" y="89865"/>
                </a:lnTo>
                <a:lnTo>
                  <a:pt x="27990" y="53661"/>
                </a:lnTo>
                <a:lnTo>
                  <a:pt x="10655" y="53314"/>
                </a:lnTo>
                <a:lnTo>
                  <a:pt x="10655" y="42646"/>
                </a:lnTo>
                <a:lnTo>
                  <a:pt x="28828" y="42646"/>
                </a:lnTo>
                <a:lnTo>
                  <a:pt x="89827" y="9143"/>
                </a:lnTo>
                <a:lnTo>
                  <a:pt x="91338" y="7619"/>
                </a:lnTo>
                <a:lnTo>
                  <a:pt x="92862" y="4572"/>
                </a:lnTo>
                <a:lnTo>
                  <a:pt x="91338" y="3048"/>
                </a:lnTo>
                <a:lnTo>
                  <a:pt x="89827" y="0"/>
                </a:lnTo>
                <a:close/>
              </a:path>
              <a:path w="1833245" h="1267460">
                <a:moveTo>
                  <a:pt x="10655" y="42646"/>
                </a:moveTo>
                <a:lnTo>
                  <a:pt x="10655" y="53314"/>
                </a:lnTo>
                <a:lnTo>
                  <a:pt x="27990" y="53661"/>
                </a:lnTo>
                <a:lnTo>
                  <a:pt x="24873" y="51790"/>
                </a:lnTo>
                <a:lnTo>
                  <a:pt x="12179" y="51790"/>
                </a:lnTo>
                <a:lnTo>
                  <a:pt x="12179" y="44170"/>
                </a:lnTo>
                <a:lnTo>
                  <a:pt x="26053" y="44170"/>
                </a:lnTo>
                <a:lnTo>
                  <a:pt x="27593" y="43324"/>
                </a:lnTo>
                <a:lnTo>
                  <a:pt x="10655" y="42646"/>
                </a:lnTo>
                <a:close/>
              </a:path>
              <a:path w="1833245" h="1267460">
                <a:moveTo>
                  <a:pt x="12179" y="44170"/>
                </a:moveTo>
                <a:lnTo>
                  <a:pt x="12179" y="51790"/>
                </a:lnTo>
                <a:lnTo>
                  <a:pt x="18808" y="48149"/>
                </a:lnTo>
                <a:lnTo>
                  <a:pt x="12179" y="44170"/>
                </a:lnTo>
                <a:close/>
              </a:path>
              <a:path w="1833245" h="1267460">
                <a:moveTo>
                  <a:pt x="18808" y="48149"/>
                </a:moveTo>
                <a:lnTo>
                  <a:pt x="12179" y="51790"/>
                </a:lnTo>
                <a:lnTo>
                  <a:pt x="24873" y="51790"/>
                </a:lnTo>
                <a:lnTo>
                  <a:pt x="18808" y="48149"/>
                </a:lnTo>
                <a:close/>
              </a:path>
              <a:path w="1833245" h="1267460">
                <a:moveTo>
                  <a:pt x="26053" y="44170"/>
                </a:moveTo>
                <a:lnTo>
                  <a:pt x="12179" y="44170"/>
                </a:lnTo>
                <a:lnTo>
                  <a:pt x="18808" y="48149"/>
                </a:lnTo>
                <a:lnTo>
                  <a:pt x="26053" y="44170"/>
                </a:lnTo>
                <a:close/>
              </a:path>
              <a:path w="1833245" h="1267460">
                <a:moveTo>
                  <a:pt x="28828" y="42646"/>
                </a:moveTo>
                <a:lnTo>
                  <a:pt x="10655" y="42646"/>
                </a:lnTo>
                <a:lnTo>
                  <a:pt x="27593" y="43324"/>
                </a:lnTo>
                <a:lnTo>
                  <a:pt x="28828" y="426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5421362" y="4422463"/>
            <a:ext cx="2139206" cy="720060"/>
          </a:xfrm>
          <a:custGeom>
            <a:avLst/>
            <a:gdLst/>
            <a:ahLst/>
            <a:cxnLst/>
            <a:rect l="l" t="t" r="r" b="b"/>
            <a:pathLst>
              <a:path w="2137409" h="719454">
                <a:moveTo>
                  <a:pt x="28917" y="44170"/>
                </a:moveTo>
                <a:lnTo>
                  <a:pt x="26046" y="44170"/>
                </a:lnTo>
                <a:lnTo>
                  <a:pt x="18806" y="48149"/>
                </a:lnTo>
                <a:lnTo>
                  <a:pt x="27409" y="53314"/>
                </a:lnTo>
                <a:lnTo>
                  <a:pt x="28917" y="53314"/>
                </a:lnTo>
                <a:lnTo>
                  <a:pt x="83718" y="56349"/>
                </a:lnTo>
                <a:lnTo>
                  <a:pt x="111125" y="60921"/>
                </a:lnTo>
                <a:lnTo>
                  <a:pt x="138531" y="63969"/>
                </a:lnTo>
                <a:lnTo>
                  <a:pt x="165925" y="68541"/>
                </a:lnTo>
                <a:lnTo>
                  <a:pt x="219214" y="80721"/>
                </a:lnTo>
                <a:lnTo>
                  <a:pt x="270967" y="95961"/>
                </a:lnTo>
                <a:lnTo>
                  <a:pt x="344042" y="123380"/>
                </a:lnTo>
                <a:lnTo>
                  <a:pt x="388188" y="144703"/>
                </a:lnTo>
                <a:lnTo>
                  <a:pt x="409498" y="156883"/>
                </a:lnTo>
                <a:lnTo>
                  <a:pt x="430809" y="167551"/>
                </a:lnTo>
                <a:lnTo>
                  <a:pt x="468871" y="193446"/>
                </a:lnTo>
                <a:lnTo>
                  <a:pt x="502361" y="219341"/>
                </a:lnTo>
                <a:lnTo>
                  <a:pt x="531291" y="246748"/>
                </a:lnTo>
                <a:lnTo>
                  <a:pt x="543471" y="261988"/>
                </a:lnTo>
                <a:lnTo>
                  <a:pt x="555650" y="275691"/>
                </a:lnTo>
                <a:lnTo>
                  <a:pt x="581520" y="321386"/>
                </a:lnTo>
                <a:lnTo>
                  <a:pt x="593699" y="365556"/>
                </a:lnTo>
                <a:lnTo>
                  <a:pt x="595223" y="380796"/>
                </a:lnTo>
                <a:lnTo>
                  <a:pt x="595223" y="397548"/>
                </a:lnTo>
                <a:lnTo>
                  <a:pt x="599795" y="414299"/>
                </a:lnTo>
                <a:lnTo>
                  <a:pt x="633285" y="476758"/>
                </a:lnTo>
                <a:lnTo>
                  <a:pt x="662216" y="507212"/>
                </a:lnTo>
                <a:lnTo>
                  <a:pt x="678954" y="520928"/>
                </a:lnTo>
                <a:lnTo>
                  <a:pt x="697217" y="536155"/>
                </a:lnTo>
                <a:lnTo>
                  <a:pt x="738327" y="563575"/>
                </a:lnTo>
                <a:lnTo>
                  <a:pt x="809878" y="601649"/>
                </a:lnTo>
                <a:lnTo>
                  <a:pt x="864679" y="626021"/>
                </a:lnTo>
                <a:lnTo>
                  <a:pt x="922527" y="647344"/>
                </a:lnTo>
                <a:lnTo>
                  <a:pt x="1016914" y="674763"/>
                </a:lnTo>
                <a:lnTo>
                  <a:pt x="1083894" y="690003"/>
                </a:lnTo>
                <a:lnTo>
                  <a:pt x="1152398" y="702183"/>
                </a:lnTo>
                <a:lnTo>
                  <a:pt x="1222425" y="711327"/>
                </a:lnTo>
                <a:lnTo>
                  <a:pt x="1293977" y="717423"/>
                </a:lnTo>
                <a:lnTo>
                  <a:pt x="1328991" y="718934"/>
                </a:lnTo>
                <a:lnTo>
                  <a:pt x="1365529" y="718934"/>
                </a:lnTo>
                <a:lnTo>
                  <a:pt x="1402067" y="717423"/>
                </a:lnTo>
                <a:lnTo>
                  <a:pt x="1438605" y="714375"/>
                </a:lnTo>
                <a:lnTo>
                  <a:pt x="1473619" y="709803"/>
                </a:lnTo>
                <a:lnTo>
                  <a:pt x="1365529" y="709803"/>
                </a:lnTo>
                <a:lnTo>
                  <a:pt x="1258963" y="705231"/>
                </a:lnTo>
                <a:lnTo>
                  <a:pt x="1153922" y="693051"/>
                </a:lnTo>
                <a:lnTo>
                  <a:pt x="1085418" y="680859"/>
                </a:lnTo>
                <a:lnTo>
                  <a:pt x="1019962" y="665632"/>
                </a:lnTo>
                <a:lnTo>
                  <a:pt x="956017" y="647344"/>
                </a:lnTo>
                <a:lnTo>
                  <a:pt x="867727" y="616889"/>
                </a:lnTo>
                <a:lnTo>
                  <a:pt x="788568" y="581850"/>
                </a:lnTo>
                <a:lnTo>
                  <a:pt x="765733" y="568147"/>
                </a:lnTo>
                <a:lnTo>
                  <a:pt x="742899" y="555955"/>
                </a:lnTo>
                <a:lnTo>
                  <a:pt x="685050" y="514832"/>
                </a:lnTo>
                <a:lnTo>
                  <a:pt x="653072" y="485889"/>
                </a:lnTo>
                <a:lnTo>
                  <a:pt x="621106" y="440194"/>
                </a:lnTo>
                <a:lnTo>
                  <a:pt x="604354" y="396024"/>
                </a:lnTo>
                <a:lnTo>
                  <a:pt x="604354" y="380796"/>
                </a:lnTo>
                <a:lnTo>
                  <a:pt x="602843" y="365556"/>
                </a:lnTo>
                <a:lnTo>
                  <a:pt x="590664" y="316814"/>
                </a:lnTo>
                <a:lnTo>
                  <a:pt x="563257" y="271119"/>
                </a:lnTo>
                <a:lnTo>
                  <a:pt x="538899" y="240665"/>
                </a:lnTo>
                <a:lnTo>
                  <a:pt x="508457" y="213245"/>
                </a:lnTo>
                <a:lnTo>
                  <a:pt x="455167" y="172123"/>
                </a:lnTo>
                <a:lnTo>
                  <a:pt x="414070" y="147751"/>
                </a:lnTo>
                <a:lnTo>
                  <a:pt x="392760" y="137083"/>
                </a:lnTo>
                <a:lnTo>
                  <a:pt x="369925" y="124904"/>
                </a:lnTo>
                <a:lnTo>
                  <a:pt x="274015" y="86817"/>
                </a:lnTo>
                <a:lnTo>
                  <a:pt x="222250" y="71589"/>
                </a:lnTo>
                <a:lnTo>
                  <a:pt x="167449" y="59397"/>
                </a:lnTo>
                <a:lnTo>
                  <a:pt x="112649" y="50266"/>
                </a:lnTo>
                <a:lnTo>
                  <a:pt x="85242" y="47218"/>
                </a:lnTo>
                <a:lnTo>
                  <a:pt x="28917" y="44170"/>
                </a:lnTo>
                <a:close/>
              </a:path>
              <a:path w="2137409" h="719454">
                <a:moveTo>
                  <a:pt x="2126691" y="44170"/>
                </a:moveTo>
                <a:lnTo>
                  <a:pt x="2126691" y="76161"/>
                </a:lnTo>
                <a:lnTo>
                  <a:pt x="2122131" y="106616"/>
                </a:lnTo>
                <a:lnTo>
                  <a:pt x="2117559" y="138607"/>
                </a:lnTo>
                <a:lnTo>
                  <a:pt x="2100821" y="199529"/>
                </a:lnTo>
                <a:lnTo>
                  <a:pt x="2076462" y="258940"/>
                </a:lnTo>
                <a:lnTo>
                  <a:pt x="2046008" y="316814"/>
                </a:lnTo>
                <a:lnTo>
                  <a:pt x="2007958" y="373176"/>
                </a:lnTo>
                <a:lnTo>
                  <a:pt x="1940966" y="452386"/>
                </a:lnTo>
                <a:lnTo>
                  <a:pt x="1889213" y="501129"/>
                </a:lnTo>
                <a:lnTo>
                  <a:pt x="1832889" y="546823"/>
                </a:lnTo>
                <a:lnTo>
                  <a:pt x="1773516" y="586422"/>
                </a:lnTo>
                <a:lnTo>
                  <a:pt x="1711096" y="621461"/>
                </a:lnTo>
                <a:lnTo>
                  <a:pt x="1645640" y="651916"/>
                </a:lnTo>
                <a:lnTo>
                  <a:pt x="1577136" y="676287"/>
                </a:lnTo>
                <a:lnTo>
                  <a:pt x="1507108" y="694563"/>
                </a:lnTo>
                <a:lnTo>
                  <a:pt x="1437081" y="705231"/>
                </a:lnTo>
                <a:lnTo>
                  <a:pt x="1365529" y="709803"/>
                </a:lnTo>
                <a:lnTo>
                  <a:pt x="1473619" y="709803"/>
                </a:lnTo>
                <a:lnTo>
                  <a:pt x="1545158" y="696087"/>
                </a:lnTo>
                <a:lnTo>
                  <a:pt x="1615185" y="673239"/>
                </a:lnTo>
                <a:lnTo>
                  <a:pt x="1715668" y="630593"/>
                </a:lnTo>
                <a:lnTo>
                  <a:pt x="1779600" y="594042"/>
                </a:lnTo>
                <a:lnTo>
                  <a:pt x="1838972" y="554431"/>
                </a:lnTo>
                <a:lnTo>
                  <a:pt x="1895297" y="508736"/>
                </a:lnTo>
                <a:lnTo>
                  <a:pt x="1947062" y="459994"/>
                </a:lnTo>
                <a:lnTo>
                  <a:pt x="1994255" y="406692"/>
                </a:lnTo>
                <a:lnTo>
                  <a:pt x="2035352" y="350329"/>
                </a:lnTo>
                <a:lnTo>
                  <a:pt x="2070366" y="292442"/>
                </a:lnTo>
                <a:lnTo>
                  <a:pt x="2099297" y="233044"/>
                </a:lnTo>
                <a:lnTo>
                  <a:pt x="2119083" y="170599"/>
                </a:lnTo>
                <a:lnTo>
                  <a:pt x="2132787" y="108140"/>
                </a:lnTo>
                <a:lnTo>
                  <a:pt x="2137346" y="45694"/>
                </a:lnTo>
                <a:lnTo>
                  <a:pt x="2126691" y="44170"/>
                </a:lnTo>
                <a:close/>
              </a:path>
              <a:path w="2137409" h="719454">
                <a:moveTo>
                  <a:pt x="89814" y="0"/>
                </a:moveTo>
                <a:lnTo>
                  <a:pt x="86766" y="0"/>
                </a:lnTo>
                <a:lnTo>
                  <a:pt x="85242" y="1524"/>
                </a:lnTo>
                <a:lnTo>
                  <a:pt x="0" y="48742"/>
                </a:lnTo>
                <a:lnTo>
                  <a:pt x="83718" y="97485"/>
                </a:lnTo>
                <a:lnTo>
                  <a:pt x="85242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89814" y="91389"/>
                </a:lnTo>
                <a:lnTo>
                  <a:pt x="88290" y="89865"/>
                </a:lnTo>
                <a:lnTo>
                  <a:pt x="27409" y="53314"/>
                </a:lnTo>
                <a:lnTo>
                  <a:pt x="10655" y="53314"/>
                </a:lnTo>
                <a:lnTo>
                  <a:pt x="10655" y="44170"/>
                </a:lnTo>
                <a:lnTo>
                  <a:pt x="26046" y="44170"/>
                </a:lnTo>
                <a:lnTo>
                  <a:pt x="89814" y="9131"/>
                </a:lnTo>
                <a:lnTo>
                  <a:pt x="91338" y="7619"/>
                </a:lnTo>
                <a:lnTo>
                  <a:pt x="92862" y="4572"/>
                </a:lnTo>
                <a:lnTo>
                  <a:pt x="91338" y="3048"/>
                </a:lnTo>
                <a:lnTo>
                  <a:pt x="89814" y="0"/>
                </a:lnTo>
                <a:close/>
              </a:path>
              <a:path w="2137409" h="719454">
                <a:moveTo>
                  <a:pt x="12179" y="44170"/>
                </a:moveTo>
                <a:lnTo>
                  <a:pt x="10655" y="44170"/>
                </a:lnTo>
                <a:lnTo>
                  <a:pt x="10655" y="53314"/>
                </a:lnTo>
                <a:lnTo>
                  <a:pt x="27409" y="53314"/>
                </a:lnTo>
                <a:lnTo>
                  <a:pt x="24871" y="51790"/>
                </a:lnTo>
                <a:lnTo>
                  <a:pt x="12179" y="51790"/>
                </a:lnTo>
                <a:lnTo>
                  <a:pt x="12179" y="44170"/>
                </a:lnTo>
                <a:close/>
              </a:path>
              <a:path w="2137409" h="719454">
                <a:moveTo>
                  <a:pt x="12179" y="44170"/>
                </a:moveTo>
                <a:lnTo>
                  <a:pt x="12179" y="51790"/>
                </a:lnTo>
                <a:lnTo>
                  <a:pt x="18806" y="48149"/>
                </a:lnTo>
                <a:lnTo>
                  <a:pt x="12179" y="44170"/>
                </a:lnTo>
                <a:close/>
              </a:path>
              <a:path w="2137409" h="719454">
                <a:moveTo>
                  <a:pt x="18806" y="48149"/>
                </a:moveTo>
                <a:lnTo>
                  <a:pt x="12179" y="51790"/>
                </a:lnTo>
                <a:lnTo>
                  <a:pt x="24871" y="51790"/>
                </a:lnTo>
                <a:lnTo>
                  <a:pt x="18806" y="48149"/>
                </a:lnTo>
                <a:close/>
              </a:path>
              <a:path w="2137409" h="719454">
                <a:moveTo>
                  <a:pt x="26046" y="44170"/>
                </a:moveTo>
                <a:lnTo>
                  <a:pt x="12179" y="44170"/>
                </a:lnTo>
                <a:lnTo>
                  <a:pt x="18806" y="48149"/>
                </a:lnTo>
                <a:lnTo>
                  <a:pt x="26046" y="441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30"/>
            <a:fld id="{81D60167-4931-47E6-BA6A-407CBD079E47}" type="slidenum">
              <a:rPr smtClean="0"/>
              <a:pPr marL="10613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438105" y="1780948"/>
            <a:ext cx="8144998" cy="157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101" marR="5084" indent="-183026" algn="just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컨테이너는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전체를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소스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변환한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다음에,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소스</a:t>
            </a:r>
            <a:r>
              <a:rPr sz="1601" spc="-15" dirty="0">
                <a:latin typeface="HY견고딕"/>
                <a:cs typeface="HY견고딕"/>
              </a:rPr>
              <a:t> 코드를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컴파일해서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결과를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가지고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객체를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만들고,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객체를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초기화해</a:t>
            </a:r>
            <a:r>
              <a:rPr sz="1601" spc="-15" dirty="0">
                <a:latin typeface="HY견고딕"/>
                <a:cs typeface="HY견고딕"/>
              </a:rPr>
              <a:t> 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만든다.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2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브라우저로부터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UR</a:t>
            </a:r>
            <a:r>
              <a:rPr sz="1601" b="1" spc="-10" dirty="0">
                <a:latin typeface="Times New Roman"/>
                <a:cs typeface="Times New Roman"/>
              </a:rPr>
              <a:t>L</a:t>
            </a:r>
            <a:r>
              <a:rPr sz="1601" spc="-20" dirty="0">
                <a:latin typeface="HY견고딕"/>
                <a:cs typeface="HY견고딕"/>
              </a:rPr>
              <a:t>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왔을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실행되는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것은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서블릿이다.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1.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25" dirty="0"/>
              <a:t>란?</a:t>
            </a:r>
          </a:p>
        </p:txBody>
      </p:sp>
      <p:sp>
        <p:nvSpPr>
          <p:cNvPr id="8" name="object 8"/>
          <p:cNvSpPr/>
          <p:nvPr/>
        </p:nvSpPr>
        <p:spPr>
          <a:xfrm>
            <a:off x="2378695" y="4052010"/>
            <a:ext cx="5713548" cy="1646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 txBox="1"/>
          <p:nvPr/>
        </p:nvSpPr>
        <p:spPr>
          <a:xfrm>
            <a:off x="3062274" y="6073923"/>
            <a:ext cx="5416017" cy="616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2402"/>
              </a:lnSpc>
            </a:pPr>
            <a:r>
              <a:rPr sz="2002" spc="-10" dirty="0">
                <a:latin typeface="맑은 고딕"/>
                <a:cs typeface="맑은 고딕"/>
              </a:rPr>
              <a:t>(2) </a:t>
            </a:r>
            <a:r>
              <a:rPr sz="2002" dirty="0">
                <a:latin typeface="맑은 고딕"/>
                <a:cs typeface="맑은 고딕"/>
              </a:rPr>
              <a:t>이미</a:t>
            </a:r>
            <a:r>
              <a:rPr sz="2002" spc="-10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변환된</a:t>
            </a:r>
            <a:r>
              <a:rPr sz="2002" spc="-25" dirty="0">
                <a:latin typeface="맑은 고딕"/>
                <a:cs typeface="맑은 고딕"/>
              </a:rPr>
              <a:t> </a:t>
            </a:r>
            <a:r>
              <a:rPr sz="2002" spc="-5" dirty="0">
                <a:latin typeface="맑은 고딕"/>
                <a:cs typeface="맑은 고딕"/>
              </a:rPr>
              <a:t>se</a:t>
            </a:r>
            <a:r>
              <a:rPr sz="2002" spc="70" dirty="0">
                <a:latin typeface="맑은 고딕"/>
                <a:cs typeface="맑은 고딕"/>
              </a:rPr>
              <a:t>r</a:t>
            </a:r>
            <a:r>
              <a:rPr sz="2002" spc="-5" dirty="0">
                <a:latin typeface="맑은 고딕"/>
                <a:cs typeface="맑은 고딕"/>
              </a:rPr>
              <a:t>vlet</a:t>
            </a:r>
            <a:r>
              <a:rPr sz="2002" dirty="0">
                <a:latin typeface="맑은 고딕"/>
                <a:cs typeface="맑은 고딕"/>
              </a:rPr>
              <a:t>이 없으면</a:t>
            </a:r>
            <a:endParaRPr sz="2002">
              <a:latin typeface="맑은 고딕"/>
              <a:cs typeface="맑은 고딕"/>
            </a:endParaRPr>
          </a:p>
          <a:p>
            <a:pPr marL="12710"/>
            <a:r>
              <a:rPr sz="2002" spc="-10" dirty="0">
                <a:latin typeface="맑은 고딕"/>
                <a:cs typeface="맑은 고딕"/>
              </a:rPr>
              <a:t>(2-1) </a:t>
            </a:r>
            <a:r>
              <a:rPr sz="2002" dirty="0">
                <a:latin typeface="맑은 고딕"/>
                <a:cs typeface="맑은 고딕"/>
              </a:rPr>
              <a:t>있으면</a:t>
            </a:r>
            <a:r>
              <a:rPr sz="2002" spc="-10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바로</a:t>
            </a:r>
            <a:r>
              <a:rPr sz="2002" spc="-10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클래스</a:t>
            </a:r>
            <a:r>
              <a:rPr sz="2002" spc="-25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파일로</a:t>
            </a:r>
            <a:r>
              <a:rPr sz="2002" spc="-25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적재하여</a:t>
            </a:r>
            <a:r>
              <a:rPr sz="2002" spc="-25" dirty="0">
                <a:latin typeface="맑은 고딕"/>
                <a:cs typeface="맑은 고딕"/>
              </a:rPr>
              <a:t> </a:t>
            </a:r>
            <a:r>
              <a:rPr sz="2002" dirty="0">
                <a:latin typeface="맑은 고딕"/>
                <a:cs typeface="맑은 고딕"/>
              </a:rPr>
              <a:t>실행</a:t>
            </a:r>
            <a:endParaRPr sz="2002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78647" y="4343186"/>
            <a:ext cx="381320" cy="849707"/>
          </a:xfrm>
          <a:custGeom>
            <a:avLst/>
            <a:gdLst/>
            <a:ahLst/>
            <a:cxnLst/>
            <a:rect l="l" t="t" r="r" b="b"/>
            <a:pathLst>
              <a:path w="381000" h="848995">
                <a:moveTo>
                  <a:pt x="0" y="848410"/>
                </a:moveTo>
                <a:lnTo>
                  <a:pt x="380580" y="848410"/>
                </a:lnTo>
                <a:lnTo>
                  <a:pt x="380580" y="0"/>
                </a:lnTo>
                <a:lnTo>
                  <a:pt x="0" y="0"/>
                </a:lnTo>
                <a:lnTo>
                  <a:pt x="0" y="848410"/>
                </a:lnTo>
                <a:close/>
              </a:path>
            </a:pathLst>
          </a:custGeom>
          <a:solidFill>
            <a:srgbClr val="9ABA58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4266458" y="4330996"/>
            <a:ext cx="407376" cy="873859"/>
          </a:xfrm>
          <a:custGeom>
            <a:avLst/>
            <a:gdLst/>
            <a:ahLst/>
            <a:cxnLst/>
            <a:rect l="l" t="t" r="r" b="b"/>
            <a:pathLst>
              <a:path w="407035" h="873125">
                <a:moveTo>
                  <a:pt x="400367" y="0"/>
                </a:moveTo>
                <a:lnTo>
                  <a:pt x="6083" y="0"/>
                </a:lnTo>
                <a:lnTo>
                  <a:pt x="0" y="6083"/>
                </a:lnTo>
                <a:lnTo>
                  <a:pt x="0" y="866686"/>
                </a:lnTo>
                <a:lnTo>
                  <a:pt x="6083" y="872782"/>
                </a:lnTo>
                <a:lnTo>
                  <a:pt x="400367" y="872782"/>
                </a:lnTo>
                <a:lnTo>
                  <a:pt x="406463" y="866686"/>
                </a:lnTo>
                <a:lnTo>
                  <a:pt x="406463" y="860590"/>
                </a:lnTo>
                <a:lnTo>
                  <a:pt x="25882" y="860590"/>
                </a:lnTo>
                <a:lnTo>
                  <a:pt x="12179" y="846886"/>
                </a:lnTo>
                <a:lnTo>
                  <a:pt x="25882" y="846886"/>
                </a:lnTo>
                <a:lnTo>
                  <a:pt x="25882" y="25895"/>
                </a:lnTo>
                <a:lnTo>
                  <a:pt x="12179" y="25895"/>
                </a:lnTo>
                <a:lnTo>
                  <a:pt x="25882" y="12179"/>
                </a:lnTo>
                <a:lnTo>
                  <a:pt x="406463" y="12179"/>
                </a:lnTo>
                <a:lnTo>
                  <a:pt x="406463" y="6083"/>
                </a:lnTo>
                <a:lnTo>
                  <a:pt x="400367" y="0"/>
                </a:lnTo>
                <a:close/>
              </a:path>
              <a:path w="407035" h="873125">
                <a:moveTo>
                  <a:pt x="25882" y="846886"/>
                </a:moveTo>
                <a:lnTo>
                  <a:pt x="12179" y="846886"/>
                </a:lnTo>
                <a:lnTo>
                  <a:pt x="25882" y="860590"/>
                </a:lnTo>
                <a:lnTo>
                  <a:pt x="25882" y="846886"/>
                </a:lnTo>
                <a:close/>
              </a:path>
              <a:path w="407035" h="873125">
                <a:moveTo>
                  <a:pt x="380580" y="846886"/>
                </a:moveTo>
                <a:lnTo>
                  <a:pt x="25882" y="846886"/>
                </a:lnTo>
                <a:lnTo>
                  <a:pt x="25882" y="860590"/>
                </a:lnTo>
                <a:lnTo>
                  <a:pt x="380580" y="860590"/>
                </a:lnTo>
                <a:lnTo>
                  <a:pt x="380580" y="846886"/>
                </a:lnTo>
                <a:close/>
              </a:path>
              <a:path w="407035" h="873125">
                <a:moveTo>
                  <a:pt x="380580" y="12179"/>
                </a:moveTo>
                <a:lnTo>
                  <a:pt x="380580" y="860590"/>
                </a:lnTo>
                <a:lnTo>
                  <a:pt x="392760" y="846886"/>
                </a:lnTo>
                <a:lnTo>
                  <a:pt x="406463" y="846886"/>
                </a:lnTo>
                <a:lnTo>
                  <a:pt x="406463" y="25895"/>
                </a:lnTo>
                <a:lnTo>
                  <a:pt x="392760" y="25895"/>
                </a:lnTo>
                <a:lnTo>
                  <a:pt x="380580" y="12179"/>
                </a:lnTo>
                <a:close/>
              </a:path>
              <a:path w="407035" h="873125">
                <a:moveTo>
                  <a:pt x="406463" y="846886"/>
                </a:moveTo>
                <a:lnTo>
                  <a:pt x="392760" y="846886"/>
                </a:lnTo>
                <a:lnTo>
                  <a:pt x="380580" y="860590"/>
                </a:lnTo>
                <a:lnTo>
                  <a:pt x="406463" y="860590"/>
                </a:lnTo>
                <a:lnTo>
                  <a:pt x="406463" y="846886"/>
                </a:lnTo>
                <a:close/>
              </a:path>
              <a:path w="407035" h="873125">
                <a:moveTo>
                  <a:pt x="25882" y="12179"/>
                </a:moveTo>
                <a:lnTo>
                  <a:pt x="12179" y="25895"/>
                </a:lnTo>
                <a:lnTo>
                  <a:pt x="25882" y="25895"/>
                </a:lnTo>
                <a:lnTo>
                  <a:pt x="25882" y="12179"/>
                </a:lnTo>
                <a:close/>
              </a:path>
              <a:path w="407035" h="873125">
                <a:moveTo>
                  <a:pt x="380580" y="12179"/>
                </a:moveTo>
                <a:lnTo>
                  <a:pt x="25882" y="12179"/>
                </a:lnTo>
                <a:lnTo>
                  <a:pt x="25882" y="25895"/>
                </a:lnTo>
                <a:lnTo>
                  <a:pt x="380580" y="25895"/>
                </a:lnTo>
                <a:lnTo>
                  <a:pt x="380580" y="12179"/>
                </a:lnTo>
                <a:close/>
              </a:path>
              <a:path w="407035" h="873125">
                <a:moveTo>
                  <a:pt x="406463" y="12179"/>
                </a:moveTo>
                <a:lnTo>
                  <a:pt x="380580" y="12179"/>
                </a:lnTo>
                <a:lnTo>
                  <a:pt x="392760" y="25895"/>
                </a:lnTo>
                <a:lnTo>
                  <a:pt x="406463" y="25895"/>
                </a:lnTo>
                <a:lnTo>
                  <a:pt x="406463" y="12179"/>
                </a:lnTo>
                <a:close/>
              </a:path>
            </a:pathLst>
          </a:custGeom>
          <a:solidFill>
            <a:srgbClr val="70893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 txBox="1"/>
          <p:nvPr/>
        </p:nvSpPr>
        <p:spPr>
          <a:xfrm>
            <a:off x="2471877" y="3629779"/>
            <a:ext cx="2035614" cy="23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501" spc="-55" dirty="0">
                <a:latin typeface="맑은 고딕"/>
                <a:cs typeface="맑은 고딕"/>
              </a:rPr>
              <a:t>W</a:t>
            </a:r>
            <a:r>
              <a:rPr sz="1501" spc="-10" dirty="0">
                <a:latin typeface="맑은 고딕"/>
                <a:cs typeface="맑은 고딕"/>
              </a:rPr>
              <a:t>eb</a:t>
            </a:r>
            <a:r>
              <a:rPr sz="1501" spc="-15" dirty="0">
                <a:latin typeface="맑은 고딕"/>
                <a:cs typeface="맑은 고딕"/>
              </a:rPr>
              <a:t> C</a:t>
            </a:r>
            <a:r>
              <a:rPr sz="1501" spc="-10" dirty="0">
                <a:latin typeface="맑은 고딕"/>
                <a:cs typeface="맑은 고딕"/>
              </a:rPr>
              <a:t>o</a:t>
            </a:r>
            <a:r>
              <a:rPr sz="1501" spc="-15" dirty="0">
                <a:latin typeface="맑은 고딕"/>
                <a:cs typeface="맑은 고딕"/>
              </a:rPr>
              <a:t>n</a:t>
            </a:r>
            <a:r>
              <a:rPr sz="1501" spc="-10" dirty="0">
                <a:latin typeface="맑은 고딕"/>
                <a:cs typeface="맑은 고딕"/>
              </a:rPr>
              <a:t>tai</a:t>
            </a:r>
            <a:r>
              <a:rPr sz="1501" spc="-15" dirty="0">
                <a:latin typeface="맑은 고딕"/>
                <a:cs typeface="맑은 고딕"/>
              </a:rPr>
              <a:t>n</a:t>
            </a:r>
            <a:r>
              <a:rPr sz="1501" spc="-10" dirty="0">
                <a:latin typeface="맑은 고딕"/>
                <a:cs typeface="맑은 고딕"/>
              </a:rPr>
              <a:t>e</a:t>
            </a:r>
            <a:r>
              <a:rPr sz="1501" spc="-15" dirty="0">
                <a:latin typeface="맑은 고딕"/>
                <a:cs typeface="맑은 고딕"/>
              </a:rPr>
              <a:t>r</a:t>
            </a:r>
            <a:r>
              <a:rPr sz="1501" spc="-5" dirty="0">
                <a:latin typeface="맑은 고딕"/>
                <a:cs typeface="맑은 고딕"/>
              </a:rPr>
              <a:t>(</a:t>
            </a:r>
            <a:r>
              <a:rPr sz="1501" spc="-25" dirty="0">
                <a:latin typeface="맑은 고딕"/>
                <a:cs typeface="맑은 고딕"/>
              </a:rPr>
              <a:t>t</a:t>
            </a:r>
            <a:r>
              <a:rPr sz="1501" spc="-10" dirty="0">
                <a:latin typeface="맑은 고딕"/>
                <a:cs typeface="맑은 고딕"/>
              </a:rPr>
              <a:t>omcat)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95505" y="3878230"/>
            <a:ext cx="973636" cy="468388"/>
          </a:xfrm>
          <a:custGeom>
            <a:avLst/>
            <a:gdLst/>
            <a:ahLst/>
            <a:cxnLst/>
            <a:rect l="l" t="t" r="r" b="b"/>
            <a:pathLst>
              <a:path w="972820" h="467995">
                <a:moveTo>
                  <a:pt x="899672" y="444331"/>
                </a:moveTo>
                <a:lnTo>
                  <a:pt x="889050" y="467614"/>
                </a:lnTo>
                <a:lnTo>
                  <a:pt x="972781" y="464566"/>
                </a:lnTo>
                <a:lnTo>
                  <a:pt x="961020" y="449338"/>
                </a:lnTo>
                <a:lnTo>
                  <a:pt x="910361" y="449338"/>
                </a:lnTo>
                <a:lnTo>
                  <a:pt x="899672" y="444331"/>
                </a:lnTo>
                <a:close/>
              </a:path>
              <a:path w="972820" h="467995">
                <a:moveTo>
                  <a:pt x="910137" y="421394"/>
                </a:moveTo>
                <a:lnTo>
                  <a:pt x="899672" y="444331"/>
                </a:lnTo>
                <a:lnTo>
                  <a:pt x="910361" y="449338"/>
                </a:lnTo>
                <a:lnTo>
                  <a:pt x="921016" y="426491"/>
                </a:lnTo>
                <a:lnTo>
                  <a:pt x="910137" y="421394"/>
                </a:lnTo>
                <a:close/>
              </a:path>
              <a:path w="972820" h="467995">
                <a:moveTo>
                  <a:pt x="921016" y="397548"/>
                </a:moveTo>
                <a:lnTo>
                  <a:pt x="910137" y="421394"/>
                </a:lnTo>
                <a:lnTo>
                  <a:pt x="921016" y="426491"/>
                </a:lnTo>
                <a:lnTo>
                  <a:pt x="910361" y="449338"/>
                </a:lnTo>
                <a:lnTo>
                  <a:pt x="961020" y="449338"/>
                </a:lnTo>
                <a:lnTo>
                  <a:pt x="921016" y="397548"/>
                </a:lnTo>
                <a:close/>
              </a:path>
              <a:path w="972820" h="467995">
                <a:moveTo>
                  <a:pt x="10655" y="0"/>
                </a:moveTo>
                <a:lnTo>
                  <a:pt x="0" y="22847"/>
                </a:lnTo>
                <a:lnTo>
                  <a:pt x="899672" y="444331"/>
                </a:lnTo>
                <a:lnTo>
                  <a:pt x="910137" y="421394"/>
                </a:lnTo>
                <a:lnTo>
                  <a:pt x="10655" y="0"/>
                </a:lnTo>
                <a:close/>
              </a:path>
            </a:pathLst>
          </a:custGeom>
          <a:solidFill>
            <a:srgbClr val="4E81BD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3495505" y="3878230"/>
            <a:ext cx="973636" cy="468388"/>
          </a:xfrm>
          <a:custGeom>
            <a:avLst/>
            <a:gdLst/>
            <a:ahLst/>
            <a:cxnLst/>
            <a:rect l="l" t="t" r="r" b="b"/>
            <a:pathLst>
              <a:path w="972820" h="467995">
                <a:moveTo>
                  <a:pt x="899672" y="444331"/>
                </a:moveTo>
                <a:lnTo>
                  <a:pt x="889050" y="467614"/>
                </a:lnTo>
                <a:lnTo>
                  <a:pt x="972781" y="464566"/>
                </a:lnTo>
                <a:lnTo>
                  <a:pt x="961020" y="449338"/>
                </a:lnTo>
                <a:lnTo>
                  <a:pt x="910361" y="449338"/>
                </a:lnTo>
                <a:lnTo>
                  <a:pt x="899672" y="444331"/>
                </a:lnTo>
                <a:close/>
              </a:path>
              <a:path w="972820" h="467995">
                <a:moveTo>
                  <a:pt x="910137" y="421394"/>
                </a:moveTo>
                <a:lnTo>
                  <a:pt x="899672" y="444331"/>
                </a:lnTo>
                <a:lnTo>
                  <a:pt x="910361" y="449338"/>
                </a:lnTo>
                <a:lnTo>
                  <a:pt x="921016" y="426491"/>
                </a:lnTo>
                <a:lnTo>
                  <a:pt x="910137" y="421394"/>
                </a:lnTo>
                <a:close/>
              </a:path>
              <a:path w="972820" h="467995">
                <a:moveTo>
                  <a:pt x="921016" y="397548"/>
                </a:moveTo>
                <a:lnTo>
                  <a:pt x="910137" y="421394"/>
                </a:lnTo>
                <a:lnTo>
                  <a:pt x="921016" y="426491"/>
                </a:lnTo>
                <a:lnTo>
                  <a:pt x="910361" y="449338"/>
                </a:lnTo>
                <a:lnTo>
                  <a:pt x="961020" y="449338"/>
                </a:lnTo>
                <a:lnTo>
                  <a:pt x="921016" y="397548"/>
                </a:lnTo>
                <a:close/>
              </a:path>
              <a:path w="972820" h="467995">
                <a:moveTo>
                  <a:pt x="10655" y="0"/>
                </a:moveTo>
                <a:lnTo>
                  <a:pt x="0" y="22847"/>
                </a:lnTo>
                <a:lnTo>
                  <a:pt x="899672" y="444331"/>
                </a:lnTo>
                <a:lnTo>
                  <a:pt x="910137" y="421394"/>
                </a:lnTo>
                <a:lnTo>
                  <a:pt x="10655" y="0"/>
                </a:lnTo>
                <a:close/>
              </a:path>
            </a:pathLst>
          </a:custGeom>
          <a:solidFill>
            <a:srgbClr val="4E81BD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4653459" y="3774560"/>
            <a:ext cx="996517" cy="741032"/>
          </a:xfrm>
          <a:custGeom>
            <a:avLst/>
            <a:gdLst/>
            <a:ahLst/>
            <a:cxnLst/>
            <a:rect l="l" t="t" r="r" b="b"/>
            <a:pathLst>
              <a:path w="995679" h="740410">
                <a:moveTo>
                  <a:pt x="926975" y="35386"/>
                </a:moveTo>
                <a:lnTo>
                  <a:pt x="0" y="720471"/>
                </a:lnTo>
                <a:lnTo>
                  <a:pt x="13690" y="740270"/>
                </a:lnTo>
                <a:lnTo>
                  <a:pt x="942675" y="56330"/>
                </a:lnTo>
                <a:lnTo>
                  <a:pt x="926975" y="35386"/>
                </a:lnTo>
                <a:close/>
              </a:path>
              <a:path w="995679" h="740410">
                <a:moveTo>
                  <a:pt x="981901" y="27419"/>
                </a:moveTo>
                <a:lnTo>
                  <a:pt x="937755" y="27419"/>
                </a:lnTo>
                <a:lnTo>
                  <a:pt x="952982" y="48742"/>
                </a:lnTo>
                <a:lnTo>
                  <a:pt x="942675" y="56330"/>
                </a:lnTo>
                <a:lnTo>
                  <a:pt x="957541" y="76161"/>
                </a:lnTo>
                <a:lnTo>
                  <a:pt x="981901" y="27419"/>
                </a:lnTo>
                <a:close/>
              </a:path>
              <a:path w="995679" h="740410">
                <a:moveTo>
                  <a:pt x="937755" y="27419"/>
                </a:moveTo>
                <a:lnTo>
                  <a:pt x="926975" y="35386"/>
                </a:lnTo>
                <a:lnTo>
                  <a:pt x="942675" y="56330"/>
                </a:lnTo>
                <a:lnTo>
                  <a:pt x="952982" y="48742"/>
                </a:lnTo>
                <a:lnTo>
                  <a:pt x="937755" y="27419"/>
                </a:lnTo>
                <a:close/>
              </a:path>
              <a:path w="995679" h="740410">
                <a:moveTo>
                  <a:pt x="995603" y="0"/>
                </a:moveTo>
                <a:lnTo>
                  <a:pt x="911872" y="15240"/>
                </a:lnTo>
                <a:lnTo>
                  <a:pt x="926975" y="35386"/>
                </a:lnTo>
                <a:lnTo>
                  <a:pt x="937755" y="27419"/>
                </a:lnTo>
                <a:lnTo>
                  <a:pt x="981901" y="27419"/>
                </a:lnTo>
                <a:lnTo>
                  <a:pt x="995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4653459" y="3774560"/>
            <a:ext cx="996517" cy="741032"/>
          </a:xfrm>
          <a:custGeom>
            <a:avLst/>
            <a:gdLst/>
            <a:ahLst/>
            <a:cxnLst/>
            <a:rect l="l" t="t" r="r" b="b"/>
            <a:pathLst>
              <a:path w="995679" h="740410">
                <a:moveTo>
                  <a:pt x="926975" y="35386"/>
                </a:moveTo>
                <a:lnTo>
                  <a:pt x="0" y="720471"/>
                </a:lnTo>
                <a:lnTo>
                  <a:pt x="13690" y="740270"/>
                </a:lnTo>
                <a:lnTo>
                  <a:pt x="942675" y="56330"/>
                </a:lnTo>
                <a:lnTo>
                  <a:pt x="926975" y="35386"/>
                </a:lnTo>
                <a:close/>
              </a:path>
              <a:path w="995679" h="740410">
                <a:moveTo>
                  <a:pt x="981901" y="27419"/>
                </a:moveTo>
                <a:lnTo>
                  <a:pt x="937755" y="27419"/>
                </a:lnTo>
                <a:lnTo>
                  <a:pt x="952982" y="48742"/>
                </a:lnTo>
                <a:lnTo>
                  <a:pt x="942675" y="56330"/>
                </a:lnTo>
                <a:lnTo>
                  <a:pt x="957541" y="76161"/>
                </a:lnTo>
                <a:lnTo>
                  <a:pt x="981901" y="27419"/>
                </a:lnTo>
                <a:close/>
              </a:path>
              <a:path w="995679" h="740410">
                <a:moveTo>
                  <a:pt x="937755" y="27419"/>
                </a:moveTo>
                <a:lnTo>
                  <a:pt x="926975" y="35386"/>
                </a:lnTo>
                <a:lnTo>
                  <a:pt x="942675" y="56330"/>
                </a:lnTo>
                <a:lnTo>
                  <a:pt x="952982" y="48742"/>
                </a:lnTo>
                <a:lnTo>
                  <a:pt x="937755" y="27419"/>
                </a:lnTo>
                <a:close/>
              </a:path>
              <a:path w="995679" h="740410">
                <a:moveTo>
                  <a:pt x="995603" y="0"/>
                </a:moveTo>
                <a:lnTo>
                  <a:pt x="911872" y="15240"/>
                </a:lnTo>
                <a:lnTo>
                  <a:pt x="926975" y="35386"/>
                </a:lnTo>
                <a:lnTo>
                  <a:pt x="937755" y="27419"/>
                </a:lnTo>
                <a:lnTo>
                  <a:pt x="981901" y="27419"/>
                </a:lnTo>
                <a:lnTo>
                  <a:pt x="995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6178587" y="3763897"/>
            <a:ext cx="1224038" cy="519866"/>
          </a:xfrm>
          <a:custGeom>
            <a:avLst/>
            <a:gdLst/>
            <a:ahLst/>
            <a:cxnLst/>
            <a:rect l="l" t="t" r="r" b="b"/>
            <a:pathLst>
              <a:path w="1223009" h="519429">
                <a:moveTo>
                  <a:pt x="1148604" y="494914"/>
                </a:moveTo>
                <a:lnTo>
                  <a:pt x="1138707" y="519404"/>
                </a:lnTo>
                <a:lnTo>
                  <a:pt x="1222438" y="513308"/>
                </a:lnTo>
                <a:lnTo>
                  <a:pt x="1210972" y="499605"/>
                </a:lnTo>
                <a:lnTo>
                  <a:pt x="1160018" y="499605"/>
                </a:lnTo>
                <a:lnTo>
                  <a:pt x="1148604" y="494914"/>
                </a:lnTo>
                <a:close/>
              </a:path>
              <a:path w="1223009" h="519429">
                <a:moveTo>
                  <a:pt x="1157826" y="472093"/>
                </a:moveTo>
                <a:lnTo>
                  <a:pt x="1148604" y="494914"/>
                </a:lnTo>
                <a:lnTo>
                  <a:pt x="1160018" y="499605"/>
                </a:lnTo>
                <a:lnTo>
                  <a:pt x="1169162" y="476758"/>
                </a:lnTo>
                <a:lnTo>
                  <a:pt x="1157826" y="472093"/>
                </a:lnTo>
                <a:close/>
              </a:path>
              <a:path w="1223009" h="519429">
                <a:moveTo>
                  <a:pt x="1167638" y="447814"/>
                </a:moveTo>
                <a:lnTo>
                  <a:pt x="1157826" y="472093"/>
                </a:lnTo>
                <a:lnTo>
                  <a:pt x="1169162" y="476758"/>
                </a:lnTo>
                <a:lnTo>
                  <a:pt x="1160018" y="499605"/>
                </a:lnTo>
                <a:lnTo>
                  <a:pt x="1210972" y="499605"/>
                </a:lnTo>
                <a:lnTo>
                  <a:pt x="1167638" y="447814"/>
                </a:lnTo>
                <a:close/>
              </a:path>
              <a:path w="1223009" h="519429">
                <a:moveTo>
                  <a:pt x="10655" y="0"/>
                </a:moveTo>
                <a:lnTo>
                  <a:pt x="0" y="22847"/>
                </a:lnTo>
                <a:lnTo>
                  <a:pt x="1148604" y="494914"/>
                </a:lnTo>
                <a:lnTo>
                  <a:pt x="1157826" y="472093"/>
                </a:lnTo>
                <a:lnTo>
                  <a:pt x="10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6178587" y="3763897"/>
            <a:ext cx="1224038" cy="519866"/>
          </a:xfrm>
          <a:custGeom>
            <a:avLst/>
            <a:gdLst/>
            <a:ahLst/>
            <a:cxnLst/>
            <a:rect l="l" t="t" r="r" b="b"/>
            <a:pathLst>
              <a:path w="1223009" h="519429">
                <a:moveTo>
                  <a:pt x="1148604" y="494914"/>
                </a:moveTo>
                <a:lnTo>
                  <a:pt x="1138707" y="519404"/>
                </a:lnTo>
                <a:lnTo>
                  <a:pt x="1222438" y="513308"/>
                </a:lnTo>
                <a:lnTo>
                  <a:pt x="1210972" y="499605"/>
                </a:lnTo>
                <a:lnTo>
                  <a:pt x="1160018" y="499605"/>
                </a:lnTo>
                <a:lnTo>
                  <a:pt x="1148604" y="494914"/>
                </a:lnTo>
                <a:close/>
              </a:path>
              <a:path w="1223009" h="519429">
                <a:moveTo>
                  <a:pt x="1157826" y="472093"/>
                </a:moveTo>
                <a:lnTo>
                  <a:pt x="1148604" y="494914"/>
                </a:lnTo>
                <a:lnTo>
                  <a:pt x="1160018" y="499605"/>
                </a:lnTo>
                <a:lnTo>
                  <a:pt x="1169162" y="476758"/>
                </a:lnTo>
                <a:lnTo>
                  <a:pt x="1157826" y="472093"/>
                </a:lnTo>
                <a:close/>
              </a:path>
              <a:path w="1223009" h="519429">
                <a:moveTo>
                  <a:pt x="1167638" y="447814"/>
                </a:moveTo>
                <a:lnTo>
                  <a:pt x="1157826" y="472093"/>
                </a:lnTo>
                <a:lnTo>
                  <a:pt x="1169162" y="476758"/>
                </a:lnTo>
                <a:lnTo>
                  <a:pt x="1160018" y="499605"/>
                </a:lnTo>
                <a:lnTo>
                  <a:pt x="1210972" y="499605"/>
                </a:lnTo>
                <a:lnTo>
                  <a:pt x="1167638" y="447814"/>
                </a:lnTo>
                <a:close/>
              </a:path>
              <a:path w="1223009" h="519429">
                <a:moveTo>
                  <a:pt x="10655" y="0"/>
                </a:moveTo>
                <a:lnTo>
                  <a:pt x="0" y="22847"/>
                </a:lnTo>
                <a:lnTo>
                  <a:pt x="1148604" y="494914"/>
                </a:lnTo>
                <a:lnTo>
                  <a:pt x="1157826" y="472093"/>
                </a:lnTo>
                <a:lnTo>
                  <a:pt x="10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 txBox="1"/>
          <p:nvPr/>
        </p:nvSpPr>
        <p:spPr>
          <a:xfrm>
            <a:off x="5711115" y="3636478"/>
            <a:ext cx="460762" cy="23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501" b="1" spc="-10" dirty="0">
                <a:latin typeface="맑은 고딕"/>
                <a:cs typeface="맑은 고딕"/>
              </a:rPr>
              <a:t>(</a:t>
            </a:r>
            <a:r>
              <a:rPr sz="1501" b="1" spc="-15" dirty="0">
                <a:latin typeface="맑은 고딕"/>
                <a:cs typeface="맑은 고딕"/>
              </a:rPr>
              <a:t>2</a:t>
            </a:r>
            <a:r>
              <a:rPr sz="1501" b="1" spc="-10" dirty="0">
                <a:latin typeface="맑은 고딕"/>
                <a:cs typeface="맑은 고딕"/>
              </a:rPr>
              <a:t>-</a:t>
            </a:r>
            <a:r>
              <a:rPr sz="1501" b="1" spc="-15" dirty="0">
                <a:latin typeface="맑은 고딕"/>
                <a:cs typeface="맑은 고딕"/>
              </a:rPr>
              <a:t>1</a:t>
            </a:r>
            <a:r>
              <a:rPr sz="1501" b="1" spc="-10" dirty="0">
                <a:latin typeface="맑은 고딕"/>
                <a:cs typeface="맑은 고딕"/>
              </a:rPr>
              <a:t>)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30"/>
            <a:fld id="{81D60167-4931-47E6-BA6A-407CBD079E47}" type="slidenum">
              <a:rPr smtClean="0"/>
              <a:pPr marL="10613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1.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25" dirty="0"/>
              <a:t>란?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5401" y="1418219"/>
            <a:ext cx="5096344" cy="2740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249" indent="-342539">
              <a:buClr>
                <a:srgbClr val="660033"/>
              </a:buClr>
              <a:buFont typeface="Arial"/>
              <a:buChar char="▪"/>
              <a:tabLst>
                <a:tab pos="355884" algn="l"/>
              </a:tabLst>
            </a:pPr>
            <a:r>
              <a:rPr sz="2002" spc="-5" dirty="0">
                <a:latin typeface="HY견고딕"/>
                <a:cs typeface="HY견고딕"/>
              </a:rPr>
              <a:t>JSP</a:t>
            </a:r>
            <a:r>
              <a:rPr sz="2002" dirty="0">
                <a:latin typeface="HY견고딕"/>
                <a:cs typeface="HY견고딕"/>
              </a:rPr>
              <a:t>와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spc="-5" dirty="0">
                <a:latin typeface="HY견고딕"/>
                <a:cs typeface="HY견고딕"/>
              </a:rPr>
              <a:t>Jav</a:t>
            </a:r>
            <a:r>
              <a:rPr sz="2002" dirty="0">
                <a:latin typeface="HY견고딕"/>
                <a:cs typeface="HY견고딕"/>
              </a:rPr>
              <a:t>a </a:t>
            </a:r>
            <a:r>
              <a:rPr sz="2002" spc="-5" dirty="0">
                <a:latin typeface="HY견고딕"/>
                <a:cs typeface="HY견고딕"/>
              </a:rPr>
              <a:t>Sc</a:t>
            </a:r>
            <a:r>
              <a:rPr sz="2002" spc="-10" dirty="0">
                <a:latin typeface="HY견고딕"/>
                <a:cs typeface="HY견고딕"/>
              </a:rPr>
              <a:t>r</a:t>
            </a:r>
            <a:r>
              <a:rPr sz="2002" dirty="0">
                <a:latin typeface="HY견고딕"/>
                <a:cs typeface="HY견고딕"/>
              </a:rPr>
              <a:t>i</a:t>
            </a:r>
            <a:r>
              <a:rPr sz="2002" spc="-5" dirty="0">
                <a:latin typeface="HY견고딕"/>
                <a:cs typeface="HY견고딕"/>
              </a:rPr>
              <a:t>p</a:t>
            </a:r>
            <a:r>
              <a:rPr sz="2002" spc="-10" dirty="0">
                <a:latin typeface="HY견고딕"/>
                <a:cs typeface="HY견고딕"/>
              </a:rPr>
              <a:t>t(</a:t>
            </a:r>
            <a:r>
              <a:rPr sz="2002" spc="-5" dirty="0">
                <a:latin typeface="HY견고딕"/>
                <a:cs typeface="HY견고딕"/>
              </a:rPr>
              <a:t>AJAX</a:t>
            </a:r>
            <a:r>
              <a:rPr sz="2002" spc="-10" dirty="0">
                <a:latin typeface="HY견고딕"/>
                <a:cs typeface="HY견고딕"/>
              </a:rPr>
              <a:t>)</a:t>
            </a:r>
            <a:r>
              <a:rPr sz="2002" dirty="0">
                <a:latin typeface="HY견고딕"/>
                <a:cs typeface="HY견고딕"/>
              </a:rPr>
              <a:t>와의</a:t>
            </a:r>
            <a:r>
              <a:rPr sz="2002" spc="5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차이점</a:t>
            </a:r>
            <a:endParaRPr sz="2002">
              <a:latin typeface="HY견고딕"/>
              <a:cs typeface="HY견고딕"/>
            </a:endParaRPr>
          </a:p>
          <a:p>
            <a:pPr>
              <a:lnSpc>
                <a:spcPct val="100000"/>
              </a:lnSpc>
              <a:buClr>
                <a:srgbClr val="660033"/>
              </a:buClr>
              <a:buFont typeface="Arial"/>
              <a:buChar char="▪"/>
            </a:pPr>
            <a:endParaRPr sz="2102">
              <a:latin typeface="Times New Roman"/>
              <a:cs typeface="Times New Roman"/>
            </a:endParaRPr>
          </a:p>
          <a:p>
            <a:pPr marL="551621" lvl="1" indent="-182391">
              <a:spcBef>
                <a:spcPts val="1341"/>
              </a:spcBef>
              <a:buClr>
                <a:srgbClr val="B0AE6A"/>
              </a:buClr>
              <a:buFont typeface="Arial"/>
              <a:buChar char="▪"/>
              <a:tabLst>
                <a:tab pos="552256" algn="l"/>
              </a:tabLst>
            </a:pPr>
            <a:r>
              <a:rPr sz="1601" spc="-5" dirty="0">
                <a:latin typeface="HY견고딕"/>
                <a:cs typeface="HY견고딕"/>
              </a:rPr>
              <a:t>J</a:t>
            </a:r>
            <a:r>
              <a:rPr sz="1601" spc="-15" dirty="0">
                <a:latin typeface="HY견고딕"/>
                <a:cs typeface="HY견고딕"/>
              </a:rPr>
              <a:t>SP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:</a:t>
            </a:r>
            <a:r>
              <a:rPr sz="1601" spc="-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Se</a:t>
            </a:r>
            <a:r>
              <a:rPr sz="1601" spc="-10" dirty="0">
                <a:latin typeface="HY견고딕"/>
                <a:cs typeface="HY견고딕"/>
              </a:rPr>
              <a:t>r</a:t>
            </a:r>
            <a:r>
              <a:rPr sz="1601" spc="-15" dirty="0">
                <a:latin typeface="HY견고딕"/>
                <a:cs typeface="HY견고딕"/>
              </a:rPr>
              <a:t>ve</a:t>
            </a:r>
            <a:r>
              <a:rPr sz="1601" spc="-10" dirty="0">
                <a:latin typeface="HY견고딕"/>
                <a:cs typeface="HY견고딕"/>
              </a:rPr>
              <a:t>r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Side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Sc</a:t>
            </a:r>
            <a:r>
              <a:rPr sz="1601" spc="-10" dirty="0">
                <a:latin typeface="HY견고딕"/>
                <a:cs typeface="HY견고딕"/>
              </a:rPr>
              <a:t>ript</a:t>
            </a:r>
            <a:endParaRPr sz="1601">
              <a:latin typeface="HY견고딕"/>
              <a:cs typeface="HY견고딕"/>
            </a:endParaRPr>
          </a:p>
          <a:p>
            <a:pPr lvl="1">
              <a:spcBef>
                <a:spcPts val="35"/>
              </a:spcBef>
              <a:buClr>
                <a:srgbClr val="B0AE6A"/>
              </a:buClr>
              <a:buFont typeface="Arial"/>
              <a:buChar char="▪"/>
            </a:pPr>
            <a:endParaRPr sz="1301">
              <a:latin typeface="Times New Roman"/>
              <a:cs typeface="Times New Roman"/>
            </a:endParaRPr>
          </a:p>
          <a:p>
            <a:pPr marL="638686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dirty="0">
                <a:latin typeface="HY견고딕"/>
                <a:cs typeface="HY견고딕"/>
              </a:rPr>
              <a:t>웹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서버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내에서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실행되며,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결과가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사용자에게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전송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3"/>
              </a:spcBef>
            </a:pPr>
            <a:endParaRPr sz="1351">
              <a:latin typeface="Times New Roman"/>
              <a:cs typeface="Times New Roman"/>
            </a:endParaRPr>
          </a:p>
          <a:p>
            <a:pPr marL="551621" lvl="1" indent="-182391">
              <a:buClr>
                <a:srgbClr val="B0AE6A"/>
              </a:buClr>
              <a:buFont typeface="Arial"/>
              <a:buChar char="▪"/>
              <a:tabLst>
                <a:tab pos="552256" algn="l"/>
              </a:tabLst>
            </a:pPr>
            <a:r>
              <a:rPr sz="1601" spc="-5" dirty="0">
                <a:latin typeface="HY견고딕"/>
                <a:cs typeface="HY견고딕"/>
              </a:rPr>
              <a:t>J</a:t>
            </a:r>
            <a:r>
              <a:rPr sz="1601" spc="-15" dirty="0">
                <a:latin typeface="HY견고딕"/>
                <a:cs typeface="HY견고딕"/>
              </a:rPr>
              <a:t>avasc</a:t>
            </a:r>
            <a:r>
              <a:rPr sz="1601" spc="-10" dirty="0">
                <a:latin typeface="HY견고딕"/>
                <a:cs typeface="HY견고딕"/>
              </a:rPr>
              <a:t>ript</a:t>
            </a:r>
            <a:r>
              <a:rPr sz="1601" spc="2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: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C</a:t>
            </a:r>
            <a:r>
              <a:rPr sz="1601" spc="-10" dirty="0">
                <a:latin typeface="HY견고딕"/>
                <a:cs typeface="HY견고딕"/>
              </a:rPr>
              <a:t>li</a:t>
            </a:r>
            <a:r>
              <a:rPr sz="1601" spc="-15" dirty="0">
                <a:latin typeface="HY견고딕"/>
                <a:cs typeface="HY견고딕"/>
              </a:rPr>
              <a:t>e</a:t>
            </a:r>
            <a:r>
              <a:rPr sz="1601" spc="-10" dirty="0">
                <a:latin typeface="HY견고딕"/>
                <a:cs typeface="HY견고딕"/>
              </a:rPr>
              <a:t>nt</a:t>
            </a:r>
            <a:r>
              <a:rPr sz="1601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Side </a:t>
            </a:r>
            <a:r>
              <a:rPr sz="1601" spc="-15" dirty="0">
                <a:latin typeface="HY견고딕"/>
                <a:cs typeface="HY견고딕"/>
              </a:rPr>
              <a:t>Sc</a:t>
            </a:r>
            <a:r>
              <a:rPr sz="1601" spc="-10" dirty="0">
                <a:latin typeface="HY견고딕"/>
                <a:cs typeface="HY견고딕"/>
              </a:rPr>
              <a:t>ript</a:t>
            </a:r>
            <a:endParaRPr sz="1601">
              <a:latin typeface="HY견고딕"/>
              <a:cs typeface="HY견고딕"/>
            </a:endParaRPr>
          </a:p>
          <a:p>
            <a:pPr lvl="1">
              <a:spcBef>
                <a:spcPts val="35"/>
              </a:spcBef>
              <a:buClr>
                <a:srgbClr val="B0AE6A"/>
              </a:buClr>
              <a:buFont typeface="Arial"/>
              <a:buChar char="▪"/>
            </a:pPr>
            <a:endParaRPr sz="1301">
              <a:latin typeface="Times New Roman"/>
              <a:cs typeface="Times New Roman"/>
            </a:endParaRPr>
          </a:p>
          <a:p>
            <a:pPr marL="638686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dirty="0">
                <a:latin typeface="HY견고딕"/>
                <a:cs typeface="HY견고딕"/>
              </a:rPr>
              <a:t>사용자의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웹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브라우저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내에서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실행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</a:pPr>
            <a:endParaRPr sz="1251">
              <a:latin typeface="Times New Roman"/>
              <a:cs typeface="Times New Roman"/>
            </a:endParaRPr>
          </a:p>
          <a:p>
            <a:pPr marL="821712" lvl="2" indent="-183026">
              <a:buClr>
                <a:srgbClr val="ACB9AC"/>
              </a:buClr>
              <a:buFont typeface=""/>
              <a:buChar char="•"/>
              <a:tabLst>
                <a:tab pos="821712" algn="l"/>
              </a:tabLst>
            </a:pPr>
            <a:r>
              <a:rPr sz="1401" spc="5" dirty="0">
                <a:latin typeface="HY견고딕"/>
                <a:cs typeface="HY견고딕"/>
              </a:rPr>
              <a:t>A</a:t>
            </a:r>
            <a:r>
              <a:rPr sz="1401" spc="-5" dirty="0">
                <a:latin typeface="HY견고딕"/>
                <a:cs typeface="HY견고딕"/>
              </a:rPr>
              <a:t>J</a:t>
            </a:r>
            <a:r>
              <a:rPr sz="1401" spc="5" dirty="0">
                <a:latin typeface="HY견고딕"/>
                <a:cs typeface="HY견고딕"/>
              </a:rPr>
              <a:t>A</a:t>
            </a:r>
            <a:r>
              <a:rPr sz="1401" dirty="0">
                <a:latin typeface="HY견고딕"/>
                <a:cs typeface="HY견고딕"/>
              </a:rPr>
              <a:t>X</a:t>
            </a:r>
            <a:r>
              <a:rPr sz="1401" spc="-20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:</a:t>
            </a:r>
            <a:r>
              <a:rPr sz="1401" spc="-10" dirty="0">
                <a:latin typeface="HY견고딕"/>
                <a:cs typeface="HY견고딕"/>
              </a:rPr>
              <a:t> </a:t>
            </a:r>
            <a:r>
              <a:rPr sz="1401" spc="5" dirty="0">
                <a:latin typeface="HY견고딕"/>
                <a:cs typeface="HY견고딕"/>
              </a:rPr>
              <a:t>A</a:t>
            </a:r>
            <a:r>
              <a:rPr sz="1401" spc="-5" dirty="0">
                <a:latin typeface="HY견고딕"/>
                <a:cs typeface="HY견고딕"/>
              </a:rPr>
              <a:t>sy</a:t>
            </a:r>
            <a:r>
              <a:rPr sz="1401" dirty="0">
                <a:latin typeface="HY견고딕"/>
                <a:cs typeface="HY견고딕"/>
              </a:rPr>
              <a:t>n</a:t>
            </a:r>
            <a:r>
              <a:rPr sz="1401" spc="-5" dirty="0">
                <a:latin typeface="HY견고딕"/>
                <a:cs typeface="HY견고딕"/>
              </a:rPr>
              <a:t>c</a:t>
            </a:r>
            <a:r>
              <a:rPr sz="1401" dirty="0">
                <a:latin typeface="HY견고딕"/>
                <a:cs typeface="HY견고딕"/>
              </a:rPr>
              <a:t>h</a:t>
            </a:r>
            <a:r>
              <a:rPr sz="1401" spc="5" dirty="0">
                <a:latin typeface="HY견고딕"/>
                <a:cs typeface="HY견고딕"/>
              </a:rPr>
              <a:t>r</a:t>
            </a:r>
            <a:r>
              <a:rPr sz="1401" dirty="0">
                <a:latin typeface="HY견고딕"/>
                <a:cs typeface="HY견고딕"/>
              </a:rPr>
              <a:t>onous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spc="-5" dirty="0">
                <a:latin typeface="HY견고딕"/>
                <a:cs typeface="HY견고딕"/>
              </a:rPr>
              <a:t>Javasc</a:t>
            </a:r>
            <a:r>
              <a:rPr sz="1401" spc="5" dirty="0">
                <a:latin typeface="HY견고딕"/>
                <a:cs typeface="HY견고딕"/>
              </a:rPr>
              <a:t>r</a:t>
            </a:r>
            <a:r>
              <a:rPr sz="1401" dirty="0">
                <a:latin typeface="HY견고딕"/>
                <a:cs typeface="HY견고딕"/>
              </a:rPr>
              <a:t>ipt</a:t>
            </a:r>
            <a:r>
              <a:rPr sz="1401" spc="-20" dirty="0">
                <a:latin typeface="HY견고딕"/>
                <a:cs typeface="HY견고딕"/>
              </a:rPr>
              <a:t> </a:t>
            </a:r>
            <a:r>
              <a:rPr sz="1401" spc="5" dirty="0">
                <a:latin typeface="HY견고딕"/>
                <a:cs typeface="HY견고딕"/>
              </a:rPr>
              <a:t>A</a:t>
            </a:r>
            <a:r>
              <a:rPr sz="1401" dirty="0">
                <a:latin typeface="HY견고딕"/>
                <a:cs typeface="HY견고딕"/>
              </a:rPr>
              <a:t>nd X</a:t>
            </a:r>
            <a:r>
              <a:rPr sz="1401" spc="-5" dirty="0">
                <a:latin typeface="HY견고딕"/>
                <a:cs typeface="HY견고딕"/>
              </a:rPr>
              <a:t>M</a:t>
            </a:r>
            <a:r>
              <a:rPr sz="1401" dirty="0">
                <a:latin typeface="HY견고딕"/>
                <a:cs typeface="HY견고딕"/>
              </a:rPr>
              <a:t>L</a:t>
            </a:r>
            <a:endParaRPr sz="1401">
              <a:latin typeface="HY견고딕"/>
              <a:cs typeface="HY견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3953" y="4521555"/>
            <a:ext cx="2387700" cy="2008286"/>
          </a:xfrm>
          <a:custGeom>
            <a:avLst/>
            <a:gdLst/>
            <a:ahLst/>
            <a:cxnLst/>
            <a:rect l="l" t="t" r="r" b="b"/>
            <a:pathLst>
              <a:path w="2385695" h="2006600">
                <a:moveTo>
                  <a:pt x="2379408" y="0"/>
                </a:moveTo>
                <a:lnTo>
                  <a:pt x="6083" y="0"/>
                </a:lnTo>
                <a:lnTo>
                  <a:pt x="0" y="6083"/>
                </a:lnTo>
                <a:lnTo>
                  <a:pt x="0" y="1999932"/>
                </a:lnTo>
                <a:lnTo>
                  <a:pt x="6083" y="2006028"/>
                </a:lnTo>
                <a:lnTo>
                  <a:pt x="2379408" y="2006028"/>
                </a:lnTo>
                <a:lnTo>
                  <a:pt x="2385504" y="1999932"/>
                </a:lnTo>
                <a:lnTo>
                  <a:pt x="2385504" y="1992312"/>
                </a:lnTo>
                <a:lnTo>
                  <a:pt x="25882" y="1992312"/>
                </a:lnTo>
                <a:lnTo>
                  <a:pt x="12179" y="1980133"/>
                </a:lnTo>
                <a:lnTo>
                  <a:pt x="25882" y="1980133"/>
                </a:lnTo>
                <a:lnTo>
                  <a:pt x="25882" y="25895"/>
                </a:lnTo>
                <a:lnTo>
                  <a:pt x="12179" y="25895"/>
                </a:lnTo>
                <a:lnTo>
                  <a:pt x="25882" y="12179"/>
                </a:lnTo>
                <a:lnTo>
                  <a:pt x="2385504" y="12179"/>
                </a:lnTo>
                <a:lnTo>
                  <a:pt x="2385504" y="6083"/>
                </a:lnTo>
                <a:lnTo>
                  <a:pt x="2379408" y="0"/>
                </a:lnTo>
                <a:close/>
              </a:path>
              <a:path w="2385695" h="2006600">
                <a:moveTo>
                  <a:pt x="25882" y="1980133"/>
                </a:moveTo>
                <a:lnTo>
                  <a:pt x="12179" y="1980133"/>
                </a:lnTo>
                <a:lnTo>
                  <a:pt x="25882" y="1992312"/>
                </a:lnTo>
                <a:lnTo>
                  <a:pt x="25882" y="1980133"/>
                </a:lnTo>
                <a:close/>
              </a:path>
              <a:path w="2385695" h="2006600">
                <a:moveTo>
                  <a:pt x="2359621" y="1980133"/>
                </a:moveTo>
                <a:lnTo>
                  <a:pt x="25882" y="1980133"/>
                </a:lnTo>
                <a:lnTo>
                  <a:pt x="25882" y="1992312"/>
                </a:lnTo>
                <a:lnTo>
                  <a:pt x="2359621" y="1992312"/>
                </a:lnTo>
                <a:lnTo>
                  <a:pt x="2359621" y="1980133"/>
                </a:lnTo>
                <a:close/>
              </a:path>
              <a:path w="2385695" h="2006600">
                <a:moveTo>
                  <a:pt x="2359621" y="12179"/>
                </a:moveTo>
                <a:lnTo>
                  <a:pt x="2359621" y="1992312"/>
                </a:lnTo>
                <a:lnTo>
                  <a:pt x="2371801" y="1980133"/>
                </a:lnTo>
                <a:lnTo>
                  <a:pt x="2385504" y="1980133"/>
                </a:lnTo>
                <a:lnTo>
                  <a:pt x="2385504" y="25895"/>
                </a:lnTo>
                <a:lnTo>
                  <a:pt x="2371801" y="25895"/>
                </a:lnTo>
                <a:lnTo>
                  <a:pt x="2359621" y="12179"/>
                </a:lnTo>
                <a:close/>
              </a:path>
              <a:path w="2385695" h="2006600">
                <a:moveTo>
                  <a:pt x="2385504" y="1980133"/>
                </a:moveTo>
                <a:lnTo>
                  <a:pt x="2371801" y="1980133"/>
                </a:lnTo>
                <a:lnTo>
                  <a:pt x="2359621" y="1992312"/>
                </a:lnTo>
                <a:lnTo>
                  <a:pt x="2385504" y="1992312"/>
                </a:lnTo>
                <a:lnTo>
                  <a:pt x="2385504" y="1980133"/>
                </a:lnTo>
                <a:close/>
              </a:path>
              <a:path w="2385695" h="2006600">
                <a:moveTo>
                  <a:pt x="25882" y="12179"/>
                </a:moveTo>
                <a:lnTo>
                  <a:pt x="12179" y="25895"/>
                </a:lnTo>
                <a:lnTo>
                  <a:pt x="25882" y="25895"/>
                </a:lnTo>
                <a:lnTo>
                  <a:pt x="25882" y="12179"/>
                </a:lnTo>
                <a:close/>
              </a:path>
              <a:path w="2385695" h="2006600">
                <a:moveTo>
                  <a:pt x="2359621" y="12179"/>
                </a:moveTo>
                <a:lnTo>
                  <a:pt x="25882" y="12179"/>
                </a:lnTo>
                <a:lnTo>
                  <a:pt x="25882" y="25895"/>
                </a:lnTo>
                <a:lnTo>
                  <a:pt x="2359621" y="25895"/>
                </a:lnTo>
                <a:lnTo>
                  <a:pt x="2359621" y="12179"/>
                </a:lnTo>
                <a:close/>
              </a:path>
              <a:path w="2385695" h="2006600">
                <a:moveTo>
                  <a:pt x="2385504" y="12179"/>
                </a:moveTo>
                <a:lnTo>
                  <a:pt x="2359621" y="12179"/>
                </a:lnTo>
                <a:lnTo>
                  <a:pt x="2371801" y="25895"/>
                </a:lnTo>
                <a:lnTo>
                  <a:pt x="2385504" y="25895"/>
                </a:lnTo>
                <a:lnTo>
                  <a:pt x="2385504" y="12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 txBox="1"/>
          <p:nvPr/>
        </p:nvSpPr>
        <p:spPr>
          <a:xfrm>
            <a:off x="2052462" y="6579766"/>
            <a:ext cx="1165569" cy="23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501" spc="-55" dirty="0">
                <a:latin typeface="맑은 고딕"/>
                <a:cs typeface="맑은 고딕"/>
              </a:rPr>
              <a:t>W</a:t>
            </a:r>
            <a:r>
              <a:rPr sz="1501" spc="-10" dirty="0">
                <a:latin typeface="맑은 고딕"/>
                <a:cs typeface="맑은 고딕"/>
              </a:rPr>
              <a:t>eb</a:t>
            </a:r>
            <a:r>
              <a:rPr sz="1501" spc="-15" dirty="0">
                <a:latin typeface="맑은 고딕"/>
                <a:cs typeface="맑은 고딕"/>
              </a:rPr>
              <a:t> </a:t>
            </a:r>
            <a:r>
              <a:rPr sz="1501" spc="-10" dirty="0">
                <a:latin typeface="맑은 고딕"/>
                <a:cs typeface="맑은 고딕"/>
              </a:rPr>
              <a:t>B</a:t>
            </a:r>
            <a:r>
              <a:rPr sz="1501" spc="-40" dirty="0">
                <a:latin typeface="맑은 고딕"/>
                <a:cs typeface="맑은 고딕"/>
              </a:rPr>
              <a:t>r</a:t>
            </a:r>
            <a:r>
              <a:rPr sz="1501" spc="-10" dirty="0">
                <a:latin typeface="맑은 고딕"/>
                <a:cs typeface="맑은 고딕"/>
              </a:rPr>
              <a:t>ow</a:t>
            </a:r>
            <a:r>
              <a:rPr sz="1501" spc="-15" dirty="0">
                <a:latin typeface="맑은 고딕"/>
                <a:cs typeface="맑은 고딕"/>
              </a:rPr>
              <a:t>s</a:t>
            </a:r>
            <a:r>
              <a:rPr sz="1501" spc="-10" dirty="0">
                <a:latin typeface="맑은 고딕"/>
                <a:cs typeface="맑은 고딕"/>
              </a:rPr>
              <a:t>er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9463" y="4760896"/>
            <a:ext cx="1027022" cy="1503673"/>
          </a:xfrm>
          <a:custGeom>
            <a:avLst/>
            <a:gdLst/>
            <a:ahLst/>
            <a:cxnLst/>
            <a:rect l="l" t="t" r="r" b="b"/>
            <a:pathLst>
              <a:path w="1026160" h="1502410">
                <a:moveTo>
                  <a:pt x="1019962" y="0"/>
                </a:moveTo>
                <a:lnTo>
                  <a:pt x="4571" y="0"/>
                </a:lnTo>
                <a:lnTo>
                  <a:pt x="0" y="6083"/>
                </a:lnTo>
                <a:lnTo>
                  <a:pt x="0" y="1497279"/>
                </a:lnTo>
                <a:lnTo>
                  <a:pt x="4571" y="1501851"/>
                </a:lnTo>
                <a:lnTo>
                  <a:pt x="1019962" y="1501851"/>
                </a:lnTo>
                <a:lnTo>
                  <a:pt x="1026058" y="1497279"/>
                </a:lnTo>
                <a:lnTo>
                  <a:pt x="1026058" y="1489659"/>
                </a:lnTo>
                <a:lnTo>
                  <a:pt x="24358" y="1489659"/>
                </a:lnTo>
                <a:lnTo>
                  <a:pt x="12179" y="1477479"/>
                </a:lnTo>
                <a:lnTo>
                  <a:pt x="24358" y="1477479"/>
                </a:lnTo>
                <a:lnTo>
                  <a:pt x="24358" y="25882"/>
                </a:lnTo>
                <a:lnTo>
                  <a:pt x="12179" y="25882"/>
                </a:lnTo>
                <a:lnTo>
                  <a:pt x="24358" y="13703"/>
                </a:lnTo>
                <a:lnTo>
                  <a:pt x="1026058" y="13703"/>
                </a:lnTo>
                <a:lnTo>
                  <a:pt x="1026058" y="6083"/>
                </a:lnTo>
                <a:lnTo>
                  <a:pt x="1019962" y="0"/>
                </a:lnTo>
                <a:close/>
              </a:path>
              <a:path w="1026160" h="1502410">
                <a:moveTo>
                  <a:pt x="24358" y="1477479"/>
                </a:moveTo>
                <a:lnTo>
                  <a:pt x="12179" y="1477479"/>
                </a:lnTo>
                <a:lnTo>
                  <a:pt x="24358" y="1489659"/>
                </a:lnTo>
                <a:lnTo>
                  <a:pt x="24358" y="1477479"/>
                </a:lnTo>
                <a:close/>
              </a:path>
              <a:path w="1026160" h="1502410">
                <a:moveTo>
                  <a:pt x="1000175" y="1477479"/>
                </a:moveTo>
                <a:lnTo>
                  <a:pt x="24358" y="1477479"/>
                </a:lnTo>
                <a:lnTo>
                  <a:pt x="24358" y="1489659"/>
                </a:lnTo>
                <a:lnTo>
                  <a:pt x="1000175" y="1489659"/>
                </a:lnTo>
                <a:lnTo>
                  <a:pt x="1000175" y="1477479"/>
                </a:lnTo>
                <a:close/>
              </a:path>
              <a:path w="1026160" h="1502410">
                <a:moveTo>
                  <a:pt x="1000175" y="13703"/>
                </a:moveTo>
                <a:lnTo>
                  <a:pt x="1000175" y="1489659"/>
                </a:lnTo>
                <a:lnTo>
                  <a:pt x="1012355" y="1477479"/>
                </a:lnTo>
                <a:lnTo>
                  <a:pt x="1026058" y="1477479"/>
                </a:lnTo>
                <a:lnTo>
                  <a:pt x="1026058" y="25882"/>
                </a:lnTo>
                <a:lnTo>
                  <a:pt x="1012355" y="25882"/>
                </a:lnTo>
                <a:lnTo>
                  <a:pt x="1000175" y="13703"/>
                </a:lnTo>
                <a:close/>
              </a:path>
              <a:path w="1026160" h="1502410">
                <a:moveTo>
                  <a:pt x="1026058" y="1477479"/>
                </a:moveTo>
                <a:lnTo>
                  <a:pt x="1012355" y="1477479"/>
                </a:lnTo>
                <a:lnTo>
                  <a:pt x="1000175" y="1489659"/>
                </a:lnTo>
                <a:lnTo>
                  <a:pt x="1026058" y="1489659"/>
                </a:lnTo>
                <a:lnTo>
                  <a:pt x="1026058" y="1477479"/>
                </a:lnTo>
                <a:close/>
              </a:path>
              <a:path w="1026160" h="1502410">
                <a:moveTo>
                  <a:pt x="24358" y="13703"/>
                </a:moveTo>
                <a:lnTo>
                  <a:pt x="12179" y="25882"/>
                </a:lnTo>
                <a:lnTo>
                  <a:pt x="24358" y="25882"/>
                </a:lnTo>
                <a:lnTo>
                  <a:pt x="24358" y="13703"/>
                </a:lnTo>
                <a:close/>
              </a:path>
              <a:path w="1026160" h="1502410">
                <a:moveTo>
                  <a:pt x="1000175" y="13703"/>
                </a:moveTo>
                <a:lnTo>
                  <a:pt x="24358" y="13703"/>
                </a:lnTo>
                <a:lnTo>
                  <a:pt x="24358" y="25882"/>
                </a:lnTo>
                <a:lnTo>
                  <a:pt x="1000175" y="25882"/>
                </a:lnTo>
                <a:lnTo>
                  <a:pt x="1000175" y="13703"/>
                </a:lnTo>
                <a:close/>
              </a:path>
              <a:path w="1026160" h="1502410">
                <a:moveTo>
                  <a:pt x="1026058" y="13703"/>
                </a:moveTo>
                <a:lnTo>
                  <a:pt x="1000175" y="13703"/>
                </a:lnTo>
                <a:lnTo>
                  <a:pt x="1012355" y="25882"/>
                </a:lnTo>
                <a:lnTo>
                  <a:pt x="1026058" y="25882"/>
                </a:lnTo>
                <a:lnTo>
                  <a:pt x="1026058" y="1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693068" y="5032244"/>
            <a:ext cx="355263" cy="0"/>
          </a:xfrm>
          <a:custGeom>
            <a:avLst/>
            <a:gdLst/>
            <a:ahLst/>
            <a:cxnLst/>
            <a:rect l="l" t="t" r="r" b="b"/>
            <a:pathLst>
              <a:path w="354964">
                <a:moveTo>
                  <a:pt x="0" y="0"/>
                </a:moveTo>
                <a:lnTo>
                  <a:pt x="354711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93067" y="5260915"/>
            <a:ext cx="427079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262" y="0"/>
                </a:lnTo>
              </a:path>
            </a:pathLst>
          </a:custGeom>
          <a:ln w="104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 txBox="1"/>
          <p:nvPr/>
        </p:nvSpPr>
        <p:spPr>
          <a:xfrm>
            <a:off x="1601653" y="4774611"/>
            <a:ext cx="1001601" cy="131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242" marR="470910"/>
            <a:r>
              <a:rPr sz="1501" spc="-30" dirty="0">
                <a:latin typeface="맑은 고딕"/>
                <a:cs typeface="맑은 고딕"/>
              </a:rPr>
              <a:t>w</a:t>
            </a:r>
            <a:r>
              <a:rPr sz="1501" spc="-10" dirty="0">
                <a:latin typeface="맑은 고딕"/>
                <a:cs typeface="맑은 고딕"/>
              </a:rPr>
              <a:t>eb </a:t>
            </a:r>
            <a:r>
              <a:rPr sz="1501" spc="-35" dirty="0">
                <a:latin typeface="맑은 고딕"/>
                <a:cs typeface="맑은 고딕"/>
              </a:rPr>
              <a:t>p</a:t>
            </a:r>
            <a:r>
              <a:rPr sz="1501" spc="-10" dirty="0">
                <a:latin typeface="맑은 고딕"/>
                <a:cs typeface="맑은 고딕"/>
              </a:rPr>
              <a:t>a</a:t>
            </a:r>
            <a:r>
              <a:rPr sz="1501" spc="-15" dirty="0">
                <a:latin typeface="맑은 고딕"/>
                <a:cs typeface="맑은 고딕"/>
              </a:rPr>
              <a:t>g</a:t>
            </a:r>
            <a:r>
              <a:rPr sz="1501" spc="-10" dirty="0">
                <a:latin typeface="맑은 고딕"/>
                <a:cs typeface="맑은 고딕"/>
              </a:rPr>
              <a:t>e</a:t>
            </a:r>
            <a:endParaRPr sz="1501">
              <a:latin typeface="맑은 고딕"/>
              <a:cs typeface="맑은 고딕"/>
            </a:endParaRPr>
          </a:p>
          <a:p>
            <a:pPr marL="90242" marR="101046">
              <a:lnSpc>
                <a:spcPct val="199900"/>
              </a:lnSpc>
            </a:pPr>
            <a:r>
              <a:rPr sz="1501" spc="-15" dirty="0">
                <a:latin typeface="맑은 고딕"/>
                <a:cs typeface="맑은 고딕"/>
              </a:rPr>
              <a:t>h</a:t>
            </a:r>
            <a:r>
              <a:rPr sz="1501" spc="-10" dirty="0">
                <a:latin typeface="맑은 고딕"/>
                <a:cs typeface="맑은 고딕"/>
              </a:rPr>
              <a:t>tml, ja</a:t>
            </a:r>
            <a:r>
              <a:rPr sz="1501" spc="-35" dirty="0">
                <a:latin typeface="맑은 고딕"/>
                <a:cs typeface="맑은 고딕"/>
              </a:rPr>
              <a:t>v</a:t>
            </a:r>
            <a:r>
              <a:rPr sz="1501" spc="-10" dirty="0">
                <a:latin typeface="맑은 고딕"/>
                <a:cs typeface="맑은 고딕"/>
              </a:rPr>
              <a:t>a</a:t>
            </a:r>
            <a:r>
              <a:rPr sz="1501" spc="-15" dirty="0">
                <a:latin typeface="맑은 고딕"/>
                <a:cs typeface="맑은 고딕"/>
              </a:rPr>
              <a:t>s</a:t>
            </a:r>
            <a:r>
              <a:rPr sz="1501" spc="-10" dirty="0">
                <a:latin typeface="맑은 고딕"/>
                <a:cs typeface="맑은 고딕"/>
              </a:rPr>
              <a:t>c</a:t>
            </a:r>
            <a:r>
              <a:rPr sz="1501" spc="-15" dirty="0">
                <a:latin typeface="맑은 고딕"/>
                <a:cs typeface="맑은 고딕"/>
              </a:rPr>
              <a:t>r</a:t>
            </a:r>
            <a:r>
              <a:rPr sz="1501" spc="-10" dirty="0">
                <a:latin typeface="맑은 고딕"/>
                <a:cs typeface="맑은 고딕"/>
              </a:rPr>
              <a:t>ipt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42437" y="4760897"/>
            <a:ext cx="862418" cy="712433"/>
          </a:xfrm>
          <a:custGeom>
            <a:avLst/>
            <a:gdLst/>
            <a:ahLst/>
            <a:cxnLst/>
            <a:rect l="l" t="t" r="r" b="b"/>
            <a:pathLst>
              <a:path w="861695" h="711835">
                <a:moveTo>
                  <a:pt x="857072" y="0"/>
                </a:moveTo>
                <a:lnTo>
                  <a:pt x="4571" y="0"/>
                </a:lnTo>
                <a:lnTo>
                  <a:pt x="0" y="6083"/>
                </a:lnTo>
                <a:lnTo>
                  <a:pt x="0" y="705231"/>
                </a:lnTo>
                <a:lnTo>
                  <a:pt x="4571" y="711314"/>
                </a:lnTo>
                <a:lnTo>
                  <a:pt x="857072" y="711314"/>
                </a:lnTo>
                <a:lnTo>
                  <a:pt x="861644" y="705231"/>
                </a:lnTo>
                <a:lnTo>
                  <a:pt x="861644" y="699135"/>
                </a:lnTo>
                <a:lnTo>
                  <a:pt x="24358" y="699135"/>
                </a:lnTo>
                <a:lnTo>
                  <a:pt x="12179" y="685431"/>
                </a:lnTo>
                <a:lnTo>
                  <a:pt x="24358" y="685431"/>
                </a:lnTo>
                <a:lnTo>
                  <a:pt x="24358" y="25882"/>
                </a:lnTo>
                <a:lnTo>
                  <a:pt x="12179" y="25882"/>
                </a:lnTo>
                <a:lnTo>
                  <a:pt x="24358" y="13703"/>
                </a:lnTo>
                <a:lnTo>
                  <a:pt x="861644" y="13703"/>
                </a:lnTo>
                <a:lnTo>
                  <a:pt x="861644" y="6083"/>
                </a:lnTo>
                <a:lnTo>
                  <a:pt x="857072" y="0"/>
                </a:lnTo>
                <a:close/>
              </a:path>
              <a:path w="861695" h="711835">
                <a:moveTo>
                  <a:pt x="24358" y="685431"/>
                </a:moveTo>
                <a:lnTo>
                  <a:pt x="12179" y="685431"/>
                </a:lnTo>
                <a:lnTo>
                  <a:pt x="24358" y="699135"/>
                </a:lnTo>
                <a:lnTo>
                  <a:pt x="24358" y="685431"/>
                </a:lnTo>
                <a:close/>
              </a:path>
              <a:path w="861695" h="711835">
                <a:moveTo>
                  <a:pt x="837285" y="685431"/>
                </a:moveTo>
                <a:lnTo>
                  <a:pt x="24358" y="685431"/>
                </a:lnTo>
                <a:lnTo>
                  <a:pt x="24358" y="699135"/>
                </a:lnTo>
                <a:lnTo>
                  <a:pt x="837285" y="699135"/>
                </a:lnTo>
                <a:lnTo>
                  <a:pt x="837285" y="685431"/>
                </a:lnTo>
                <a:close/>
              </a:path>
              <a:path w="861695" h="711835">
                <a:moveTo>
                  <a:pt x="837285" y="13703"/>
                </a:moveTo>
                <a:lnTo>
                  <a:pt x="837285" y="699135"/>
                </a:lnTo>
                <a:lnTo>
                  <a:pt x="849464" y="685431"/>
                </a:lnTo>
                <a:lnTo>
                  <a:pt x="861644" y="685431"/>
                </a:lnTo>
                <a:lnTo>
                  <a:pt x="861644" y="25882"/>
                </a:lnTo>
                <a:lnTo>
                  <a:pt x="849464" y="25882"/>
                </a:lnTo>
                <a:lnTo>
                  <a:pt x="837285" y="13703"/>
                </a:lnTo>
                <a:close/>
              </a:path>
              <a:path w="861695" h="711835">
                <a:moveTo>
                  <a:pt x="861644" y="685431"/>
                </a:moveTo>
                <a:lnTo>
                  <a:pt x="849464" y="685431"/>
                </a:lnTo>
                <a:lnTo>
                  <a:pt x="837285" y="699135"/>
                </a:lnTo>
                <a:lnTo>
                  <a:pt x="861644" y="699135"/>
                </a:lnTo>
                <a:lnTo>
                  <a:pt x="861644" y="685431"/>
                </a:lnTo>
                <a:close/>
              </a:path>
              <a:path w="861695" h="711835">
                <a:moveTo>
                  <a:pt x="24358" y="13703"/>
                </a:moveTo>
                <a:lnTo>
                  <a:pt x="12179" y="25882"/>
                </a:lnTo>
                <a:lnTo>
                  <a:pt x="24358" y="25882"/>
                </a:lnTo>
                <a:lnTo>
                  <a:pt x="24358" y="13703"/>
                </a:lnTo>
                <a:close/>
              </a:path>
              <a:path w="861695" h="711835">
                <a:moveTo>
                  <a:pt x="837285" y="13703"/>
                </a:moveTo>
                <a:lnTo>
                  <a:pt x="24358" y="13703"/>
                </a:lnTo>
                <a:lnTo>
                  <a:pt x="24358" y="25882"/>
                </a:lnTo>
                <a:lnTo>
                  <a:pt x="837285" y="25882"/>
                </a:lnTo>
                <a:lnTo>
                  <a:pt x="837285" y="13703"/>
                </a:lnTo>
                <a:close/>
              </a:path>
              <a:path w="861695" h="711835">
                <a:moveTo>
                  <a:pt x="861644" y="13703"/>
                </a:moveTo>
                <a:lnTo>
                  <a:pt x="837285" y="13703"/>
                </a:lnTo>
                <a:lnTo>
                  <a:pt x="849464" y="25882"/>
                </a:lnTo>
                <a:lnTo>
                  <a:pt x="861644" y="25882"/>
                </a:lnTo>
                <a:lnTo>
                  <a:pt x="861644" y="13703"/>
                </a:lnTo>
                <a:close/>
              </a:path>
            </a:pathLst>
          </a:custGeom>
          <a:solidFill>
            <a:srgbClr val="375C8A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2954628" y="4774611"/>
            <a:ext cx="838269" cy="462309"/>
          </a:xfrm>
          <a:prstGeom prst="rect">
            <a:avLst/>
          </a:prstGeom>
          <a:solidFill>
            <a:srgbClr val="4E81BD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501" spc="50" dirty="0">
                <a:solidFill>
                  <a:srgbClr val="FFFFFF"/>
                </a:solidFill>
                <a:latin typeface="맑은 고딕"/>
                <a:cs typeface="맑은 고딕"/>
              </a:rPr>
              <a:t>A</a:t>
            </a:r>
            <a:r>
              <a:rPr sz="1501" spc="-35" dirty="0">
                <a:solidFill>
                  <a:srgbClr val="FFFFFF"/>
                </a:solidFill>
                <a:latin typeface="맑은 고딕"/>
                <a:cs typeface="맑은 고딕"/>
              </a:rPr>
              <a:t>J</a:t>
            </a:r>
            <a:r>
              <a:rPr sz="1501" spc="-15" dirty="0">
                <a:solidFill>
                  <a:srgbClr val="FFFFFF"/>
                </a:solidFill>
                <a:latin typeface="맑은 고딕"/>
                <a:cs typeface="맑은 고딕"/>
              </a:rPr>
              <a:t>A</a:t>
            </a:r>
            <a:r>
              <a:rPr sz="1501" spc="-10" dirty="0">
                <a:solidFill>
                  <a:srgbClr val="FFFFFF"/>
                </a:solidFill>
                <a:latin typeface="맑은 고딕"/>
                <a:cs typeface="맑은 고딕"/>
              </a:rPr>
              <a:t>X</a:t>
            </a:r>
            <a:endParaRPr sz="1501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501" spc="-10" dirty="0">
                <a:solidFill>
                  <a:srgbClr val="FFFFFF"/>
                </a:solidFill>
                <a:latin typeface="맑은 고딕"/>
                <a:cs typeface="맑은 고딕"/>
              </a:rPr>
              <a:t>E</a:t>
            </a:r>
            <a:r>
              <a:rPr sz="1501" spc="-15" dirty="0">
                <a:solidFill>
                  <a:srgbClr val="FFFFFF"/>
                </a:solidFill>
                <a:latin typeface="맑은 고딕"/>
                <a:cs typeface="맑은 고딕"/>
              </a:rPr>
              <a:t>ng</a:t>
            </a:r>
            <a:r>
              <a:rPr sz="1501" spc="-5" dirty="0">
                <a:solidFill>
                  <a:srgbClr val="FFFFFF"/>
                </a:solidFill>
                <a:latin typeface="맑은 고딕"/>
                <a:cs typeface="맑은 고딕"/>
              </a:rPr>
              <a:t>i</a:t>
            </a:r>
            <a:r>
              <a:rPr sz="1501" spc="-15" dirty="0">
                <a:solidFill>
                  <a:srgbClr val="FFFFFF"/>
                </a:solidFill>
                <a:latin typeface="맑은 고딕"/>
                <a:cs typeface="맑은 고딕"/>
              </a:rPr>
              <a:t>n</a:t>
            </a:r>
            <a:r>
              <a:rPr sz="1501" spc="-10" dirty="0">
                <a:solidFill>
                  <a:srgbClr val="FFFFFF"/>
                </a:solidFill>
                <a:latin typeface="맑은 고딕"/>
                <a:cs typeface="맑은 고딕"/>
              </a:rPr>
              <a:t>e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08918" y="4533744"/>
            <a:ext cx="3352440" cy="1982228"/>
          </a:xfrm>
          <a:custGeom>
            <a:avLst/>
            <a:gdLst/>
            <a:ahLst/>
            <a:cxnLst/>
            <a:rect l="l" t="t" r="r" b="b"/>
            <a:pathLst>
              <a:path w="3349625" h="1980565">
                <a:moveTo>
                  <a:pt x="0" y="1980133"/>
                </a:moveTo>
                <a:lnTo>
                  <a:pt x="3349142" y="1980133"/>
                </a:lnTo>
                <a:lnTo>
                  <a:pt x="3349142" y="0"/>
                </a:lnTo>
                <a:lnTo>
                  <a:pt x="0" y="0"/>
                </a:lnTo>
                <a:lnTo>
                  <a:pt x="0" y="19801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5896729" y="4521555"/>
            <a:ext cx="3376589" cy="2008286"/>
          </a:xfrm>
          <a:custGeom>
            <a:avLst/>
            <a:gdLst/>
            <a:ahLst/>
            <a:cxnLst/>
            <a:rect l="l" t="t" r="r" b="b"/>
            <a:pathLst>
              <a:path w="3373754" h="2006600">
                <a:moveTo>
                  <a:pt x="3368916" y="0"/>
                </a:moveTo>
                <a:lnTo>
                  <a:pt x="4559" y="0"/>
                </a:lnTo>
                <a:lnTo>
                  <a:pt x="0" y="6083"/>
                </a:lnTo>
                <a:lnTo>
                  <a:pt x="0" y="1999932"/>
                </a:lnTo>
                <a:lnTo>
                  <a:pt x="4559" y="2006028"/>
                </a:lnTo>
                <a:lnTo>
                  <a:pt x="3368916" y="2006028"/>
                </a:lnTo>
                <a:lnTo>
                  <a:pt x="3373488" y="1999932"/>
                </a:lnTo>
                <a:lnTo>
                  <a:pt x="3373488" y="1992312"/>
                </a:lnTo>
                <a:lnTo>
                  <a:pt x="24358" y="1992312"/>
                </a:lnTo>
                <a:lnTo>
                  <a:pt x="12179" y="1980133"/>
                </a:lnTo>
                <a:lnTo>
                  <a:pt x="24358" y="1980133"/>
                </a:lnTo>
                <a:lnTo>
                  <a:pt x="24358" y="25895"/>
                </a:lnTo>
                <a:lnTo>
                  <a:pt x="12179" y="25895"/>
                </a:lnTo>
                <a:lnTo>
                  <a:pt x="24358" y="12179"/>
                </a:lnTo>
                <a:lnTo>
                  <a:pt x="3373488" y="12179"/>
                </a:lnTo>
                <a:lnTo>
                  <a:pt x="3373488" y="6083"/>
                </a:lnTo>
                <a:lnTo>
                  <a:pt x="3368916" y="0"/>
                </a:lnTo>
                <a:close/>
              </a:path>
              <a:path w="3373754" h="2006600">
                <a:moveTo>
                  <a:pt x="24358" y="1980133"/>
                </a:moveTo>
                <a:lnTo>
                  <a:pt x="12179" y="1980133"/>
                </a:lnTo>
                <a:lnTo>
                  <a:pt x="24358" y="1992312"/>
                </a:lnTo>
                <a:lnTo>
                  <a:pt x="24358" y="1980133"/>
                </a:lnTo>
                <a:close/>
              </a:path>
              <a:path w="3373754" h="2006600">
                <a:moveTo>
                  <a:pt x="3349129" y="1980133"/>
                </a:moveTo>
                <a:lnTo>
                  <a:pt x="24358" y="1980133"/>
                </a:lnTo>
                <a:lnTo>
                  <a:pt x="24358" y="1992312"/>
                </a:lnTo>
                <a:lnTo>
                  <a:pt x="3349129" y="1992312"/>
                </a:lnTo>
                <a:lnTo>
                  <a:pt x="3349129" y="1980133"/>
                </a:lnTo>
                <a:close/>
              </a:path>
              <a:path w="3373754" h="2006600">
                <a:moveTo>
                  <a:pt x="3349129" y="12179"/>
                </a:moveTo>
                <a:lnTo>
                  <a:pt x="3349129" y="1992312"/>
                </a:lnTo>
                <a:lnTo>
                  <a:pt x="3361308" y="1980133"/>
                </a:lnTo>
                <a:lnTo>
                  <a:pt x="3373488" y="1980133"/>
                </a:lnTo>
                <a:lnTo>
                  <a:pt x="3373488" y="25895"/>
                </a:lnTo>
                <a:lnTo>
                  <a:pt x="3361308" y="25895"/>
                </a:lnTo>
                <a:lnTo>
                  <a:pt x="3349129" y="12179"/>
                </a:lnTo>
                <a:close/>
              </a:path>
              <a:path w="3373754" h="2006600">
                <a:moveTo>
                  <a:pt x="3373488" y="1980133"/>
                </a:moveTo>
                <a:lnTo>
                  <a:pt x="3361308" y="1980133"/>
                </a:lnTo>
                <a:lnTo>
                  <a:pt x="3349129" y="1992312"/>
                </a:lnTo>
                <a:lnTo>
                  <a:pt x="3373488" y="1992312"/>
                </a:lnTo>
                <a:lnTo>
                  <a:pt x="3373488" y="1980133"/>
                </a:lnTo>
                <a:close/>
              </a:path>
              <a:path w="3373754" h="2006600">
                <a:moveTo>
                  <a:pt x="24358" y="12179"/>
                </a:moveTo>
                <a:lnTo>
                  <a:pt x="12179" y="25895"/>
                </a:lnTo>
                <a:lnTo>
                  <a:pt x="24358" y="25895"/>
                </a:lnTo>
                <a:lnTo>
                  <a:pt x="24358" y="12179"/>
                </a:lnTo>
                <a:close/>
              </a:path>
              <a:path w="3373754" h="2006600">
                <a:moveTo>
                  <a:pt x="3349129" y="12179"/>
                </a:moveTo>
                <a:lnTo>
                  <a:pt x="24358" y="12179"/>
                </a:lnTo>
                <a:lnTo>
                  <a:pt x="24358" y="25895"/>
                </a:lnTo>
                <a:lnTo>
                  <a:pt x="3349129" y="25895"/>
                </a:lnTo>
                <a:lnTo>
                  <a:pt x="3349129" y="12179"/>
                </a:lnTo>
                <a:close/>
              </a:path>
              <a:path w="3373754" h="2006600">
                <a:moveTo>
                  <a:pt x="3373488" y="12179"/>
                </a:moveTo>
                <a:lnTo>
                  <a:pt x="3349129" y="12179"/>
                </a:lnTo>
                <a:lnTo>
                  <a:pt x="3361308" y="25895"/>
                </a:lnTo>
                <a:lnTo>
                  <a:pt x="3373488" y="25895"/>
                </a:lnTo>
                <a:lnTo>
                  <a:pt x="3373488" y="12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6849826" y="6579766"/>
            <a:ext cx="566896" cy="23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501" spc="-10" dirty="0">
                <a:latin typeface="맑은 고딕"/>
                <a:cs typeface="맑은 고딕"/>
              </a:rPr>
              <a:t>Se</a:t>
            </a:r>
            <a:r>
              <a:rPr sz="1501" spc="45" dirty="0">
                <a:latin typeface="맑은 고딕"/>
                <a:cs typeface="맑은 고딕"/>
              </a:rPr>
              <a:t>r</a:t>
            </a:r>
            <a:r>
              <a:rPr sz="1501" spc="-25" dirty="0">
                <a:latin typeface="맑은 고딕"/>
                <a:cs typeface="맑은 고딕"/>
              </a:rPr>
              <a:t>v</a:t>
            </a:r>
            <a:r>
              <a:rPr sz="1501" spc="-10" dirty="0">
                <a:latin typeface="맑은 고딕"/>
                <a:cs typeface="맑은 고딕"/>
              </a:rPr>
              <a:t>er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4799" y="4698385"/>
            <a:ext cx="3073122" cy="1442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/>
          <p:nvPr/>
        </p:nvSpPr>
        <p:spPr>
          <a:xfrm>
            <a:off x="6185692" y="5184142"/>
            <a:ext cx="566896" cy="462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 marR="5084"/>
            <a:r>
              <a:rPr sz="1501" spc="-55" dirty="0">
                <a:latin typeface="맑은 고딕"/>
                <a:cs typeface="맑은 고딕"/>
              </a:rPr>
              <a:t>W</a:t>
            </a:r>
            <a:r>
              <a:rPr sz="1501" spc="-10" dirty="0">
                <a:latin typeface="맑은 고딕"/>
                <a:cs typeface="맑은 고딕"/>
              </a:rPr>
              <a:t>eb Se</a:t>
            </a:r>
            <a:r>
              <a:rPr sz="1501" spc="45" dirty="0">
                <a:latin typeface="맑은 고딕"/>
                <a:cs typeface="맑은 고딕"/>
              </a:rPr>
              <a:t>r</a:t>
            </a:r>
            <a:r>
              <a:rPr sz="1501" spc="-25" dirty="0">
                <a:latin typeface="맑은 고딕"/>
                <a:cs typeface="맑은 고딕"/>
              </a:rPr>
              <a:t>v</a:t>
            </a:r>
            <a:r>
              <a:rPr sz="1501" spc="-10" dirty="0">
                <a:latin typeface="맑은 고딕"/>
                <a:cs typeface="맑은 고딕"/>
              </a:rPr>
              <a:t>er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9925" y="4907062"/>
            <a:ext cx="861148" cy="462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 marR="5084"/>
            <a:r>
              <a:rPr sz="1501" spc="-55" dirty="0">
                <a:latin typeface="맑은 고딕"/>
                <a:cs typeface="맑은 고딕"/>
              </a:rPr>
              <a:t>W</a:t>
            </a:r>
            <a:r>
              <a:rPr sz="1501" spc="-10" dirty="0">
                <a:latin typeface="맑은 고딕"/>
                <a:cs typeface="맑은 고딕"/>
              </a:rPr>
              <a:t>eb </a:t>
            </a:r>
            <a:r>
              <a:rPr sz="1501" spc="-15" dirty="0">
                <a:latin typeface="맑은 고딕"/>
                <a:cs typeface="맑은 고딕"/>
              </a:rPr>
              <a:t>C</a:t>
            </a:r>
            <a:r>
              <a:rPr sz="1501" spc="-10" dirty="0">
                <a:latin typeface="맑은 고딕"/>
                <a:cs typeface="맑은 고딕"/>
              </a:rPr>
              <a:t>o</a:t>
            </a:r>
            <a:r>
              <a:rPr sz="1501" spc="-15" dirty="0">
                <a:latin typeface="맑은 고딕"/>
                <a:cs typeface="맑은 고딕"/>
              </a:rPr>
              <a:t>n</a:t>
            </a:r>
            <a:r>
              <a:rPr sz="1501" spc="-10" dirty="0">
                <a:latin typeface="맑은 고딕"/>
                <a:cs typeface="맑은 고딕"/>
              </a:rPr>
              <a:t>tai</a:t>
            </a:r>
            <a:r>
              <a:rPr sz="1501" spc="-15" dirty="0">
                <a:latin typeface="맑은 고딕"/>
                <a:cs typeface="맑은 고딕"/>
              </a:rPr>
              <a:t>n</a:t>
            </a:r>
            <a:r>
              <a:rPr sz="1501" spc="-10" dirty="0">
                <a:latin typeface="맑은 고딕"/>
                <a:cs typeface="맑은 고딕"/>
              </a:rPr>
              <a:t>er</a:t>
            </a:r>
            <a:endParaRPr sz="1501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84375" y="4749881"/>
            <a:ext cx="285355" cy="154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001" spc="-10" dirty="0">
                <a:latin typeface="맑은 고딕"/>
                <a:cs typeface="맑은 고딕"/>
              </a:rPr>
              <a:t>h</a:t>
            </a:r>
            <a:r>
              <a:rPr sz="1001" dirty="0">
                <a:latin typeface="맑은 고딕"/>
                <a:cs typeface="맑은 고딕"/>
              </a:rPr>
              <a:t>t</a:t>
            </a:r>
            <a:r>
              <a:rPr sz="1001" spc="-10" dirty="0">
                <a:latin typeface="맑은 고딕"/>
                <a:cs typeface="맑은 고딕"/>
              </a:rPr>
              <a:t>ml</a:t>
            </a:r>
            <a:endParaRPr sz="1001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21902" y="5050539"/>
            <a:ext cx="407376" cy="154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001" spc="-10" dirty="0">
                <a:latin typeface="맑은 고딕"/>
                <a:cs typeface="맑은 고딕"/>
              </a:rPr>
              <a:t>Servle</a:t>
            </a:r>
            <a:r>
              <a:rPr sz="1001" spc="-5" dirty="0">
                <a:latin typeface="맑은 고딕"/>
                <a:cs typeface="맑은 고딕"/>
              </a:rPr>
              <a:t>t</a:t>
            </a:r>
            <a:endParaRPr sz="1001">
              <a:latin typeface="맑은 고딕"/>
              <a:cs typeface="맑은 고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7556" y="5329157"/>
            <a:ext cx="212268" cy="154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001" spc="-5" dirty="0">
                <a:latin typeface="맑은 고딕"/>
                <a:cs typeface="맑은 고딕"/>
              </a:rPr>
              <a:t>JSP</a:t>
            </a:r>
            <a:endParaRPr sz="1001">
              <a:latin typeface="맑은 고딕"/>
              <a:cs typeface="맑은 고딕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62998" y="5952591"/>
            <a:ext cx="285355" cy="154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001" spc="-10" dirty="0">
                <a:latin typeface="맑은 고딕"/>
                <a:cs typeface="맑은 고딕"/>
              </a:rPr>
              <a:t>h</a:t>
            </a:r>
            <a:r>
              <a:rPr sz="1001" dirty="0">
                <a:latin typeface="맑은 고딕"/>
                <a:cs typeface="맑은 고딕"/>
              </a:rPr>
              <a:t>t</a:t>
            </a:r>
            <a:r>
              <a:rPr sz="1001" spc="-10" dirty="0">
                <a:latin typeface="맑은 고딕"/>
                <a:cs typeface="맑은 고딕"/>
              </a:rPr>
              <a:t>ml</a:t>
            </a:r>
            <a:endParaRPr sz="1001">
              <a:latin typeface="맑은 고딕"/>
              <a:cs typeface="맑은 고딕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92616" y="5062737"/>
            <a:ext cx="2336222" cy="216717"/>
          </a:xfrm>
          <a:custGeom>
            <a:avLst/>
            <a:gdLst/>
            <a:ahLst/>
            <a:cxnLst/>
            <a:rect l="l" t="t" r="r" b="b"/>
            <a:pathLst>
              <a:path w="2334260" h="216535">
                <a:moveTo>
                  <a:pt x="2261191" y="171486"/>
                </a:moveTo>
                <a:lnTo>
                  <a:pt x="2218042" y="193446"/>
                </a:lnTo>
                <a:lnTo>
                  <a:pt x="2214994" y="202577"/>
                </a:lnTo>
                <a:lnTo>
                  <a:pt x="2219566" y="208673"/>
                </a:lnTo>
                <a:lnTo>
                  <a:pt x="2222601" y="214769"/>
                </a:lnTo>
                <a:lnTo>
                  <a:pt x="2230221" y="216293"/>
                </a:lnTo>
                <a:lnTo>
                  <a:pt x="2236304" y="213245"/>
                </a:lnTo>
                <a:lnTo>
                  <a:pt x="2313085" y="173634"/>
                </a:lnTo>
                <a:lnTo>
                  <a:pt x="2307856" y="173634"/>
                </a:lnTo>
                <a:lnTo>
                  <a:pt x="2261191" y="171486"/>
                </a:lnTo>
                <a:close/>
              </a:path>
              <a:path w="2334260" h="216535">
                <a:moveTo>
                  <a:pt x="2283426" y="160141"/>
                </a:moveTo>
                <a:lnTo>
                  <a:pt x="2261191" y="171486"/>
                </a:lnTo>
                <a:lnTo>
                  <a:pt x="2307856" y="173634"/>
                </a:lnTo>
                <a:lnTo>
                  <a:pt x="2307951" y="172123"/>
                </a:lnTo>
                <a:lnTo>
                  <a:pt x="2301760" y="172123"/>
                </a:lnTo>
                <a:lnTo>
                  <a:pt x="2283426" y="160141"/>
                </a:lnTo>
                <a:close/>
              </a:path>
              <a:path w="2334260" h="216535">
                <a:moveTo>
                  <a:pt x="2234780" y="99009"/>
                </a:moveTo>
                <a:lnTo>
                  <a:pt x="2227173" y="100533"/>
                </a:lnTo>
                <a:lnTo>
                  <a:pt x="2224125" y="106616"/>
                </a:lnTo>
                <a:lnTo>
                  <a:pt x="2219566" y="112712"/>
                </a:lnTo>
                <a:lnTo>
                  <a:pt x="2221077" y="120332"/>
                </a:lnTo>
                <a:lnTo>
                  <a:pt x="2227173" y="123380"/>
                </a:lnTo>
                <a:lnTo>
                  <a:pt x="2263501" y="147121"/>
                </a:lnTo>
                <a:lnTo>
                  <a:pt x="2309380" y="149263"/>
                </a:lnTo>
                <a:lnTo>
                  <a:pt x="2307856" y="173634"/>
                </a:lnTo>
                <a:lnTo>
                  <a:pt x="2313085" y="173634"/>
                </a:lnTo>
                <a:lnTo>
                  <a:pt x="2333739" y="162979"/>
                </a:lnTo>
                <a:lnTo>
                  <a:pt x="2240876" y="102044"/>
                </a:lnTo>
                <a:lnTo>
                  <a:pt x="2234780" y="99009"/>
                </a:lnTo>
                <a:close/>
              </a:path>
              <a:path w="2334260" h="216535">
                <a:moveTo>
                  <a:pt x="2301760" y="150787"/>
                </a:moveTo>
                <a:lnTo>
                  <a:pt x="2283426" y="160141"/>
                </a:lnTo>
                <a:lnTo>
                  <a:pt x="2301760" y="172123"/>
                </a:lnTo>
                <a:lnTo>
                  <a:pt x="2301760" y="150787"/>
                </a:lnTo>
                <a:close/>
              </a:path>
              <a:path w="2334260" h="216535">
                <a:moveTo>
                  <a:pt x="2309285" y="150787"/>
                </a:moveTo>
                <a:lnTo>
                  <a:pt x="2301760" y="150787"/>
                </a:lnTo>
                <a:lnTo>
                  <a:pt x="2301760" y="172123"/>
                </a:lnTo>
                <a:lnTo>
                  <a:pt x="2307951" y="172123"/>
                </a:lnTo>
                <a:lnTo>
                  <a:pt x="2309285" y="150787"/>
                </a:lnTo>
                <a:close/>
              </a:path>
              <a:path w="2334260" h="216535">
                <a:moveTo>
                  <a:pt x="73110" y="44851"/>
                </a:moveTo>
                <a:lnTo>
                  <a:pt x="50770" y="56457"/>
                </a:lnTo>
                <a:lnTo>
                  <a:pt x="72668" y="70765"/>
                </a:lnTo>
                <a:lnTo>
                  <a:pt x="2261191" y="171486"/>
                </a:lnTo>
                <a:lnTo>
                  <a:pt x="2283426" y="160141"/>
                </a:lnTo>
                <a:lnTo>
                  <a:pt x="2263501" y="147121"/>
                </a:lnTo>
                <a:lnTo>
                  <a:pt x="73110" y="44851"/>
                </a:lnTo>
                <a:close/>
              </a:path>
              <a:path w="2334260" h="216535">
                <a:moveTo>
                  <a:pt x="2263501" y="147121"/>
                </a:moveTo>
                <a:lnTo>
                  <a:pt x="2283426" y="160141"/>
                </a:lnTo>
                <a:lnTo>
                  <a:pt x="2301760" y="150787"/>
                </a:lnTo>
                <a:lnTo>
                  <a:pt x="2309285" y="150787"/>
                </a:lnTo>
                <a:lnTo>
                  <a:pt x="2309380" y="149263"/>
                </a:lnTo>
                <a:lnTo>
                  <a:pt x="2263501" y="147121"/>
                </a:lnTo>
                <a:close/>
              </a:path>
              <a:path w="2334260" h="216535">
                <a:moveTo>
                  <a:pt x="103517" y="0"/>
                </a:moveTo>
                <a:lnTo>
                  <a:pt x="97421" y="3047"/>
                </a:lnTo>
                <a:lnTo>
                  <a:pt x="0" y="54825"/>
                </a:lnTo>
                <a:lnTo>
                  <a:pt x="92862" y="114236"/>
                </a:lnTo>
                <a:lnTo>
                  <a:pt x="97421" y="117284"/>
                </a:lnTo>
                <a:lnTo>
                  <a:pt x="106565" y="115760"/>
                </a:lnTo>
                <a:lnTo>
                  <a:pt x="109600" y="109664"/>
                </a:lnTo>
                <a:lnTo>
                  <a:pt x="114173" y="103568"/>
                </a:lnTo>
                <a:lnTo>
                  <a:pt x="111125" y="95961"/>
                </a:lnTo>
                <a:lnTo>
                  <a:pt x="106565" y="92913"/>
                </a:lnTo>
                <a:lnTo>
                  <a:pt x="72668" y="70765"/>
                </a:lnTo>
                <a:lnTo>
                  <a:pt x="24358" y="68541"/>
                </a:lnTo>
                <a:lnTo>
                  <a:pt x="25882" y="42646"/>
                </a:lnTo>
                <a:lnTo>
                  <a:pt x="77355" y="42646"/>
                </a:lnTo>
                <a:lnTo>
                  <a:pt x="109600" y="25895"/>
                </a:lnTo>
                <a:lnTo>
                  <a:pt x="115697" y="22847"/>
                </a:lnTo>
                <a:lnTo>
                  <a:pt x="117221" y="15227"/>
                </a:lnTo>
                <a:lnTo>
                  <a:pt x="111125" y="3047"/>
                </a:lnTo>
                <a:lnTo>
                  <a:pt x="103517" y="0"/>
                </a:lnTo>
                <a:close/>
              </a:path>
              <a:path w="2334260" h="216535">
                <a:moveTo>
                  <a:pt x="25882" y="42646"/>
                </a:moveTo>
                <a:lnTo>
                  <a:pt x="24358" y="68541"/>
                </a:lnTo>
                <a:lnTo>
                  <a:pt x="72668" y="70765"/>
                </a:lnTo>
                <a:lnTo>
                  <a:pt x="66933" y="67017"/>
                </a:lnTo>
                <a:lnTo>
                  <a:pt x="30441" y="67017"/>
                </a:lnTo>
                <a:lnTo>
                  <a:pt x="31965" y="44170"/>
                </a:lnTo>
                <a:lnTo>
                  <a:pt x="58523" y="44170"/>
                </a:lnTo>
                <a:lnTo>
                  <a:pt x="25882" y="42646"/>
                </a:lnTo>
                <a:close/>
              </a:path>
              <a:path w="2334260" h="216535">
                <a:moveTo>
                  <a:pt x="31965" y="44170"/>
                </a:moveTo>
                <a:lnTo>
                  <a:pt x="30441" y="67017"/>
                </a:lnTo>
                <a:lnTo>
                  <a:pt x="50770" y="56457"/>
                </a:lnTo>
                <a:lnTo>
                  <a:pt x="31965" y="44170"/>
                </a:lnTo>
                <a:close/>
              </a:path>
              <a:path w="2334260" h="216535">
                <a:moveTo>
                  <a:pt x="50770" y="56457"/>
                </a:moveTo>
                <a:lnTo>
                  <a:pt x="30441" y="67017"/>
                </a:lnTo>
                <a:lnTo>
                  <a:pt x="66933" y="67017"/>
                </a:lnTo>
                <a:lnTo>
                  <a:pt x="50770" y="56457"/>
                </a:lnTo>
                <a:close/>
              </a:path>
              <a:path w="2334260" h="216535">
                <a:moveTo>
                  <a:pt x="58523" y="44170"/>
                </a:moveTo>
                <a:lnTo>
                  <a:pt x="31965" y="44170"/>
                </a:lnTo>
                <a:lnTo>
                  <a:pt x="50770" y="56457"/>
                </a:lnTo>
                <a:lnTo>
                  <a:pt x="73110" y="44851"/>
                </a:lnTo>
                <a:lnTo>
                  <a:pt x="58523" y="44170"/>
                </a:lnTo>
                <a:close/>
              </a:path>
              <a:path w="2334260" h="216535">
                <a:moveTo>
                  <a:pt x="77355" y="42646"/>
                </a:moveTo>
                <a:lnTo>
                  <a:pt x="25882" y="42646"/>
                </a:lnTo>
                <a:lnTo>
                  <a:pt x="73110" y="44851"/>
                </a:lnTo>
                <a:lnTo>
                  <a:pt x="77355" y="42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/>
          <p:nvPr/>
        </p:nvSpPr>
        <p:spPr>
          <a:xfrm>
            <a:off x="3792616" y="5062737"/>
            <a:ext cx="2336222" cy="216717"/>
          </a:xfrm>
          <a:custGeom>
            <a:avLst/>
            <a:gdLst/>
            <a:ahLst/>
            <a:cxnLst/>
            <a:rect l="l" t="t" r="r" b="b"/>
            <a:pathLst>
              <a:path w="2334260" h="216535">
                <a:moveTo>
                  <a:pt x="2261191" y="171486"/>
                </a:moveTo>
                <a:lnTo>
                  <a:pt x="2218042" y="193446"/>
                </a:lnTo>
                <a:lnTo>
                  <a:pt x="2214994" y="202577"/>
                </a:lnTo>
                <a:lnTo>
                  <a:pt x="2219566" y="208673"/>
                </a:lnTo>
                <a:lnTo>
                  <a:pt x="2222601" y="214769"/>
                </a:lnTo>
                <a:lnTo>
                  <a:pt x="2230221" y="216293"/>
                </a:lnTo>
                <a:lnTo>
                  <a:pt x="2236304" y="213245"/>
                </a:lnTo>
                <a:lnTo>
                  <a:pt x="2313085" y="173634"/>
                </a:lnTo>
                <a:lnTo>
                  <a:pt x="2307856" y="173634"/>
                </a:lnTo>
                <a:lnTo>
                  <a:pt x="2261191" y="171486"/>
                </a:lnTo>
                <a:close/>
              </a:path>
              <a:path w="2334260" h="216535">
                <a:moveTo>
                  <a:pt x="2283426" y="160141"/>
                </a:moveTo>
                <a:lnTo>
                  <a:pt x="2261191" y="171486"/>
                </a:lnTo>
                <a:lnTo>
                  <a:pt x="2307856" y="173634"/>
                </a:lnTo>
                <a:lnTo>
                  <a:pt x="2307951" y="172123"/>
                </a:lnTo>
                <a:lnTo>
                  <a:pt x="2301760" y="172123"/>
                </a:lnTo>
                <a:lnTo>
                  <a:pt x="2283426" y="160141"/>
                </a:lnTo>
                <a:close/>
              </a:path>
              <a:path w="2334260" h="216535">
                <a:moveTo>
                  <a:pt x="2234780" y="99009"/>
                </a:moveTo>
                <a:lnTo>
                  <a:pt x="2227173" y="100533"/>
                </a:lnTo>
                <a:lnTo>
                  <a:pt x="2224125" y="106616"/>
                </a:lnTo>
                <a:lnTo>
                  <a:pt x="2219566" y="112712"/>
                </a:lnTo>
                <a:lnTo>
                  <a:pt x="2221077" y="120332"/>
                </a:lnTo>
                <a:lnTo>
                  <a:pt x="2227173" y="123380"/>
                </a:lnTo>
                <a:lnTo>
                  <a:pt x="2263501" y="147121"/>
                </a:lnTo>
                <a:lnTo>
                  <a:pt x="2309380" y="149263"/>
                </a:lnTo>
                <a:lnTo>
                  <a:pt x="2307856" y="173634"/>
                </a:lnTo>
                <a:lnTo>
                  <a:pt x="2313085" y="173634"/>
                </a:lnTo>
                <a:lnTo>
                  <a:pt x="2333739" y="162979"/>
                </a:lnTo>
                <a:lnTo>
                  <a:pt x="2240876" y="102044"/>
                </a:lnTo>
                <a:lnTo>
                  <a:pt x="2234780" y="99009"/>
                </a:lnTo>
                <a:close/>
              </a:path>
              <a:path w="2334260" h="216535">
                <a:moveTo>
                  <a:pt x="2301760" y="150787"/>
                </a:moveTo>
                <a:lnTo>
                  <a:pt x="2283426" y="160141"/>
                </a:lnTo>
                <a:lnTo>
                  <a:pt x="2301760" y="172123"/>
                </a:lnTo>
                <a:lnTo>
                  <a:pt x="2301760" y="150787"/>
                </a:lnTo>
                <a:close/>
              </a:path>
              <a:path w="2334260" h="216535">
                <a:moveTo>
                  <a:pt x="2309285" y="150787"/>
                </a:moveTo>
                <a:lnTo>
                  <a:pt x="2301760" y="150787"/>
                </a:lnTo>
                <a:lnTo>
                  <a:pt x="2301760" y="172123"/>
                </a:lnTo>
                <a:lnTo>
                  <a:pt x="2307951" y="172123"/>
                </a:lnTo>
                <a:lnTo>
                  <a:pt x="2309285" y="150787"/>
                </a:lnTo>
                <a:close/>
              </a:path>
              <a:path w="2334260" h="216535">
                <a:moveTo>
                  <a:pt x="73110" y="44851"/>
                </a:moveTo>
                <a:lnTo>
                  <a:pt x="50770" y="56457"/>
                </a:lnTo>
                <a:lnTo>
                  <a:pt x="72668" y="70765"/>
                </a:lnTo>
                <a:lnTo>
                  <a:pt x="2261191" y="171486"/>
                </a:lnTo>
                <a:lnTo>
                  <a:pt x="2283426" y="160141"/>
                </a:lnTo>
                <a:lnTo>
                  <a:pt x="2263501" y="147121"/>
                </a:lnTo>
                <a:lnTo>
                  <a:pt x="73110" y="44851"/>
                </a:lnTo>
                <a:close/>
              </a:path>
              <a:path w="2334260" h="216535">
                <a:moveTo>
                  <a:pt x="2263501" y="147121"/>
                </a:moveTo>
                <a:lnTo>
                  <a:pt x="2283426" y="160141"/>
                </a:lnTo>
                <a:lnTo>
                  <a:pt x="2301760" y="150787"/>
                </a:lnTo>
                <a:lnTo>
                  <a:pt x="2309285" y="150787"/>
                </a:lnTo>
                <a:lnTo>
                  <a:pt x="2309380" y="149263"/>
                </a:lnTo>
                <a:lnTo>
                  <a:pt x="2263501" y="147121"/>
                </a:lnTo>
                <a:close/>
              </a:path>
              <a:path w="2334260" h="216535">
                <a:moveTo>
                  <a:pt x="103517" y="0"/>
                </a:moveTo>
                <a:lnTo>
                  <a:pt x="97421" y="3047"/>
                </a:lnTo>
                <a:lnTo>
                  <a:pt x="0" y="54825"/>
                </a:lnTo>
                <a:lnTo>
                  <a:pt x="92862" y="114236"/>
                </a:lnTo>
                <a:lnTo>
                  <a:pt x="97421" y="117284"/>
                </a:lnTo>
                <a:lnTo>
                  <a:pt x="106565" y="115760"/>
                </a:lnTo>
                <a:lnTo>
                  <a:pt x="109600" y="109664"/>
                </a:lnTo>
                <a:lnTo>
                  <a:pt x="114173" y="103568"/>
                </a:lnTo>
                <a:lnTo>
                  <a:pt x="111125" y="95961"/>
                </a:lnTo>
                <a:lnTo>
                  <a:pt x="106565" y="92913"/>
                </a:lnTo>
                <a:lnTo>
                  <a:pt x="72668" y="70765"/>
                </a:lnTo>
                <a:lnTo>
                  <a:pt x="24358" y="68541"/>
                </a:lnTo>
                <a:lnTo>
                  <a:pt x="25882" y="42646"/>
                </a:lnTo>
                <a:lnTo>
                  <a:pt x="77355" y="42646"/>
                </a:lnTo>
                <a:lnTo>
                  <a:pt x="109600" y="25895"/>
                </a:lnTo>
                <a:lnTo>
                  <a:pt x="115697" y="22847"/>
                </a:lnTo>
                <a:lnTo>
                  <a:pt x="117221" y="15227"/>
                </a:lnTo>
                <a:lnTo>
                  <a:pt x="111125" y="3047"/>
                </a:lnTo>
                <a:lnTo>
                  <a:pt x="103517" y="0"/>
                </a:lnTo>
                <a:close/>
              </a:path>
              <a:path w="2334260" h="216535">
                <a:moveTo>
                  <a:pt x="25882" y="42646"/>
                </a:moveTo>
                <a:lnTo>
                  <a:pt x="24358" y="68541"/>
                </a:lnTo>
                <a:lnTo>
                  <a:pt x="72668" y="70765"/>
                </a:lnTo>
                <a:lnTo>
                  <a:pt x="66933" y="67017"/>
                </a:lnTo>
                <a:lnTo>
                  <a:pt x="30441" y="67017"/>
                </a:lnTo>
                <a:lnTo>
                  <a:pt x="31965" y="44170"/>
                </a:lnTo>
                <a:lnTo>
                  <a:pt x="58523" y="44170"/>
                </a:lnTo>
                <a:lnTo>
                  <a:pt x="25882" y="42646"/>
                </a:lnTo>
                <a:close/>
              </a:path>
              <a:path w="2334260" h="216535">
                <a:moveTo>
                  <a:pt x="31965" y="44170"/>
                </a:moveTo>
                <a:lnTo>
                  <a:pt x="30441" y="67017"/>
                </a:lnTo>
                <a:lnTo>
                  <a:pt x="50770" y="56457"/>
                </a:lnTo>
                <a:lnTo>
                  <a:pt x="31965" y="44170"/>
                </a:lnTo>
                <a:close/>
              </a:path>
              <a:path w="2334260" h="216535">
                <a:moveTo>
                  <a:pt x="50770" y="56457"/>
                </a:moveTo>
                <a:lnTo>
                  <a:pt x="30441" y="67017"/>
                </a:lnTo>
                <a:lnTo>
                  <a:pt x="66933" y="67017"/>
                </a:lnTo>
                <a:lnTo>
                  <a:pt x="50770" y="56457"/>
                </a:lnTo>
                <a:close/>
              </a:path>
              <a:path w="2334260" h="216535">
                <a:moveTo>
                  <a:pt x="58523" y="44170"/>
                </a:moveTo>
                <a:lnTo>
                  <a:pt x="31965" y="44170"/>
                </a:lnTo>
                <a:lnTo>
                  <a:pt x="50770" y="56457"/>
                </a:lnTo>
                <a:lnTo>
                  <a:pt x="73110" y="44851"/>
                </a:lnTo>
                <a:lnTo>
                  <a:pt x="58523" y="44170"/>
                </a:lnTo>
                <a:close/>
              </a:path>
              <a:path w="2334260" h="216535">
                <a:moveTo>
                  <a:pt x="77355" y="42646"/>
                </a:moveTo>
                <a:lnTo>
                  <a:pt x="25882" y="42646"/>
                </a:lnTo>
                <a:lnTo>
                  <a:pt x="73110" y="44851"/>
                </a:lnTo>
                <a:lnTo>
                  <a:pt x="77355" y="42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8" name="object 28"/>
          <p:cNvSpPr/>
          <p:nvPr/>
        </p:nvSpPr>
        <p:spPr>
          <a:xfrm>
            <a:off x="2631624" y="5474333"/>
            <a:ext cx="3477004" cy="372423"/>
          </a:xfrm>
          <a:custGeom>
            <a:avLst/>
            <a:gdLst/>
            <a:ahLst/>
            <a:cxnLst/>
            <a:rect l="l" t="t" r="r" b="b"/>
            <a:pathLst>
              <a:path w="3474085" h="372110">
                <a:moveTo>
                  <a:pt x="95897" y="254381"/>
                </a:moveTo>
                <a:lnTo>
                  <a:pt x="91338" y="258940"/>
                </a:lnTo>
                <a:lnTo>
                  <a:pt x="0" y="321398"/>
                </a:lnTo>
                <a:lnTo>
                  <a:pt x="98945" y="368617"/>
                </a:lnTo>
                <a:lnTo>
                  <a:pt x="105041" y="371665"/>
                </a:lnTo>
                <a:lnTo>
                  <a:pt x="112649" y="370141"/>
                </a:lnTo>
                <a:lnTo>
                  <a:pt x="115696" y="364045"/>
                </a:lnTo>
                <a:lnTo>
                  <a:pt x="118732" y="356425"/>
                </a:lnTo>
                <a:lnTo>
                  <a:pt x="117220" y="348818"/>
                </a:lnTo>
                <a:lnTo>
                  <a:pt x="109600" y="345770"/>
                </a:lnTo>
                <a:lnTo>
                  <a:pt x="81094" y="332054"/>
                </a:lnTo>
                <a:lnTo>
                  <a:pt x="25869" y="332054"/>
                </a:lnTo>
                <a:lnTo>
                  <a:pt x="24358" y="306158"/>
                </a:lnTo>
                <a:lnTo>
                  <a:pt x="72903" y="302377"/>
                </a:lnTo>
                <a:lnTo>
                  <a:pt x="105041" y="280276"/>
                </a:lnTo>
                <a:lnTo>
                  <a:pt x="111125" y="275704"/>
                </a:lnTo>
                <a:lnTo>
                  <a:pt x="112649" y="268084"/>
                </a:lnTo>
                <a:lnTo>
                  <a:pt x="103517" y="255905"/>
                </a:lnTo>
                <a:lnTo>
                  <a:pt x="95897" y="254381"/>
                </a:lnTo>
                <a:close/>
              </a:path>
              <a:path w="3474085" h="372110">
                <a:moveTo>
                  <a:pt x="72903" y="302377"/>
                </a:moveTo>
                <a:lnTo>
                  <a:pt x="24358" y="306158"/>
                </a:lnTo>
                <a:lnTo>
                  <a:pt x="25869" y="332054"/>
                </a:lnTo>
                <a:lnTo>
                  <a:pt x="45445" y="330530"/>
                </a:lnTo>
                <a:lnTo>
                  <a:pt x="31965" y="330530"/>
                </a:lnTo>
                <a:lnTo>
                  <a:pt x="30441" y="307682"/>
                </a:lnTo>
                <a:lnTo>
                  <a:pt x="65188" y="307682"/>
                </a:lnTo>
                <a:lnTo>
                  <a:pt x="72903" y="302377"/>
                </a:lnTo>
                <a:close/>
              </a:path>
              <a:path w="3474085" h="372110">
                <a:moveTo>
                  <a:pt x="73403" y="328353"/>
                </a:moveTo>
                <a:lnTo>
                  <a:pt x="25869" y="332054"/>
                </a:lnTo>
                <a:lnTo>
                  <a:pt x="81094" y="332054"/>
                </a:lnTo>
                <a:lnTo>
                  <a:pt x="73403" y="328353"/>
                </a:lnTo>
                <a:close/>
              </a:path>
              <a:path w="3474085" h="372110">
                <a:moveTo>
                  <a:pt x="30441" y="307682"/>
                </a:moveTo>
                <a:lnTo>
                  <a:pt x="31965" y="330530"/>
                </a:lnTo>
                <a:lnTo>
                  <a:pt x="50885" y="317519"/>
                </a:lnTo>
                <a:lnTo>
                  <a:pt x="30441" y="307682"/>
                </a:lnTo>
                <a:close/>
              </a:path>
              <a:path w="3474085" h="372110">
                <a:moveTo>
                  <a:pt x="50885" y="317519"/>
                </a:moveTo>
                <a:lnTo>
                  <a:pt x="31965" y="330530"/>
                </a:lnTo>
                <a:lnTo>
                  <a:pt x="45445" y="330530"/>
                </a:lnTo>
                <a:lnTo>
                  <a:pt x="73403" y="328353"/>
                </a:lnTo>
                <a:lnTo>
                  <a:pt x="50885" y="317519"/>
                </a:lnTo>
                <a:close/>
              </a:path>
              <a:path w="3474085" h="372110">
                <a:moveTo>
                  <a:pt x="3399033" y="43313"/>
                </a:moveTo>
                <a:lnTo>
                  <a:pt x="72903" y="302377"/>
                </a:lnTo>
                <a:lnTo>
                  <a:pt x="50885" y="317519"/>
                </a:lnTo>
                <a:lnTo>
                  <a:pt x="73403" y="328353"/>
                </a:lnTo>
                <a:lnTo>
                  <a:pt x="3402742" y="69155"/>
                </a:lnTo>
                <a:lnTo>
                  <a:pt x="3423070" y="54878"/>
                </a:lnTo>
                <a:lnTo>
                  <a:pt x="3399033" y="43313"/>
                </a:lnTo>
                <a:close/>
              </a:path>
              <a:path w="3474085" h="372110">
                <a:moveTo>
                  <a:pt x="65188" y="307682"/>
                </a:moveTo>
                <a:lnTo>
                  <a:pt x="30441" y="307682"/>
                </a:lnTo>
                <a:lnTo>
                  <a:pt x="50885" y="317519"/>
                </a:lnTo>
                <a:lnTo>
                  <a:pt x="65188" y="307682"/>
                </a:lnTo>
                <a:close/>
              </a:path>
              <a:path w="3474085" h="372110">
                <a:moveTo>
                  <a:pt x="3451630" y="39611"/>
                </a:moveTo>
                <a:lnTo>
                  <a:pt x="3446564" y="39611"/>
                </a:lnTo>
                <a:lnTo>
                  <a:pt x="3449612" y="65506"/>
                </a:lnTo>
                <a:lnTo>
                  <a:pt x="3402742" y="69155"/>
                </a:lnTo>
                <a:lnTo>
                  <a:pt x="3368916" y="92913"/>
                </a:lnTo>
                <a:lnTo>
                  <a:pt x="3362833" y="95961"/>
                </a:lnTo>
                <a:lnTo>
                  <a:pt x="3361309" y="103581"/>
                </a:lnTo>
                <a:lnTo>
                  <a:pt x="3365880" y="109677"/>
                </a:lnTo>
                <a:lnTo>
                  <a:pt x="3368916" y="115760"/>
                </a:lnTo>
                <a:lnTo>
                  <a:pt x="3376536" y="117284"/>
                </a:lnTo>
                <a:lnTo>
                  <a:pt x="3382619" y="112725"/>
                </a:lnTo>
                <a:lnTo>
                  <a:pt x="3473958" y="50266"/>
                </a:lnTo>
                <a:lnTo>
                  <a:pt x="3451630" y="39611"/>
                </a:lnTo>
                <a:close/>
              </a:path>
              <a:path w="3474085" h="372110">
                <a:moveTo>
                  <a:pt x="3423070" y="54878"/>
                </a:moveTo>
                <a:lnTo>
                  <a:pt x="3402742" y="69155"/>
                </a:lnTo>
                <a:lnTo>
                  <a:pt x="3449612" y="65506"/>
                </a:lnTo>
                <a:lnTo>
                  <a:pt x="3449432" y="63982"/>
                </a:lnTo>
                <a:lnTo>
                  <a:pt x="3441992" y="63982"/>
                </a:lnTo>
                <a:lnTo>
                  <a:pt x="3423070" y="54878"/>
                </a:lnTo>
                <a:close/>
              </a:path>
              <a:path w="3474085" h="372110">
                <a:moveTo>
                  <a:pt x="3440468" y="42659"/>
                </a:moveTo>
                <a:lnTo>
                  <a:pt x="3423070" y="54878"/>
                </a:lnTo>
                <a:lnTo>
                  <a:pt x="3441992" y="63982"/>
                </a:lnTo>
                <a:lnTo>
                  <a:pt x="3440468" y="42659"/>
                </a:lnTo>
                <a:close/>
              </a:path>
              <a:path w="3474085" h="372110">
                <a:moveTo>
                  <a:pt x="3446922" y="42659"/>
                </a:moveTo>
                <a:lnTo>
                  <a:pt x="3440468" y="42659"/>
                </a:lnTo>
                <a:lnTo>
                  <a:pt x="3441992" y="63982"/>
                </a:lnTo>
                <a:lnTo>
                  <a:pt x="3449432" y="63982"/>
                </a:lnTo>
                <a:lnTo>
                  <a:pt x="3446922" y="42659"/>
                </a:lnTo>
                <a:close/>
              </a:path>
              <a:path w="3474085" h="372110">
                <a:moveTo>
                  <a:pt x="3446564" y="39611"/>
                </a:moveTo>
                <a:lnTo>
                  <a:pt x="3399033" y="43313"/>
                </a:lnTo>
                <a:lnTo>
                  <a:pt x="3423070" y="54878"/>
                </a:lnTo>
                <a:lnTo>
                  <a:pt x="3440468" y="42659"/>
                </a:lnTo>
                <a:lnTo>
                  <a:pt x="3446922" y="42659"/>
                </a:lnTo>
                <a:lnTo>
                  <a:pt x="3446564" y="39611"/>
                </a:lnTo>
                <a:close/>
              </a:path>
              <a:path w="3474085" h="372110">
                <a:moveTo>
                  <a:pt x="3367404" y="0"/>
                </a:moveTo>
                <a:lnTo>
                  <a:pt x="3359785" y="3048"/>
                </a:lnTo>
                <a:lnTo>
                  <a:pt x="3353701" y="15240"/>
                </a:lnTo>
                <a:lnTo>
                  <a:pt x="3356749" y="22847"/>
                </a:lnTo>
                <a:lnTo>
                  <a:pt x="3362833" y="25895"/>
                </a:lnTo>
                <a:lnTo>
                  <a:pt x="3399033" y="43313"/>
                </a:lnTo>
                <a:lnTo>
                  <a:pt x="3446564" y="39611"/>
                </a:lnTo>
                <a:lnTo>
                  <a:pt x="3451630" y="39611"/>
                </a:lnTo>
                <a:lnTo>
                  <a:pt x="3375012" y="3048"/>
                </a:lnTo>
                <a:lnTo>
                  <a:pt x="3367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9" name="object 29"/>
          <p:cNvSpPr/>
          <p:nvPr/>
        </p:nvSpPr>
        <p:spPr>
          <a:xfrm>
            <a:off x="2631624" y="5474333"/>
            <a:ext cx="3477004" cy="372423"/>
          </a:xfrm>
          <a:custGeom>
            <a:avLst/>
            <a:gdLst/>
            <a:ahLst/>
            <a:cxnLst/>
            <a:rect l="l" t="t" r="r" b="b"/>
            <a:pathLst>
              <a:path w="3474085" h="372110">
                <a:moveTo>
                  <a:pt x="95897" y="254381"/>
                </a:moveTo>
                <a:lnTo>
                  <a:pt x="91338" y="258940"/>
                </a:lnTo>
                <a:lnTo>
                  <a:pt x="0" y="321398"/>
                </a:lnTo>
                <a:lnTo>
                  <a:pt x="98945" y="368617"/>
                </a:lnTo>
                <a:lnTo>
                  <a:pt x="105041" y="371665"/>
                </a:lnTo>
                <a:lnTo>
                  <a:pt x="112649" y="370141"/>
                </a:lnTo>
                <a:lnTo>
                  <a:pt x="115696" y="364045"/>
                </a:lnTo>
                <a:lnTo>
                  <a:pt x="118732" y="356425"/>
                </a:lnTo>
                <a:lnTo>
                  <a:pt x="117220" y="348818"/>
                </a:lnTo>
                <a:lnTo>
                  <a:pt x="109600" y="345770"/>
                </a:lnTo>
                <a:lnTo>
                  <a:pt x="81094" y="332054"/>
                </a:lnTo>
                <a:lnTo>
                  <a:pt x="25869" y="332054"/>
                </a:lnTo>
                <a:lnTo>
                  <a:pt x="24358" y="306158"/>
                </a:lnTo>
                <a:lnTo>
                  <a:pt x="72903" y="302377"/>
                </a:lnTo>
                <a:lnTo>
                  <a:pt x="105041" y="280276"/>
                </a:lnTo>
                <a:lnTo>
                  <a:pt x="111125" y="275704"/>
                </a:lnTo>
                <a:lnTo>
                  <a:pt x="112649" y="268084"/>
                </a:lnTo>
                <a:lnTo>
                  <a:pt x="103517" y="255905"/>
                </a:lnTo>
                <a:lnTo>
                  <a:pt x="95897" y="254381"/>
                </a:lnTo>
                <a:close/>
              </a:path>
              <a:path w="3474085" h="372110">
                <a:moveTo>
                  <a:pt x="72903" y="302377"/>
                </a:moveTo>
                <a:lnTo>
                  <a:pt x="24358" y="306158"/>
                </a:lnTo>
                <a:lnTo>
                  <a:pt x="25869" y="332054"/>
                </a:lnTo>
                <a:lnTo>
                  <a:pt x="45445" y="330530"/>
                </a:lnTo>
                <a:lnTo>
                  <a:pt x="31965" y="330530"/>
                </a:lnTo>
                <a:lnTo>
                  <a:pt x="30441" y="307682"/>
                </a:lnTo>
                <a:lnTo>
                  <a:pt x="65188" y="307682"/>
                </a:lnTo>
                <a:lnTo>
                  <a:pt x="72903" y="302377"/>
                </a:lnTo>
                <a:close/>
              </a:path>
              <a:path w="3474085" h="372110">
                <a:moveTo>
                  <a:pt x="73403" y="328353"/>
                </a:moveTo>
                <a:lnTo>
                  <a:pt x="25869" y="332054"/>
                </a:lnTo>
                <a:lnTo>
                  <a:pt x="81094" y="332054"/>
                </a:lnTo>
                <a:lnTo>
                  <a:pt x="73403" y="328353"/>
                </a:lnTo>
                <a:close/>
              </a:path>
              <a:path w="3474085" h="372110">
                <a:moveTo>
                  <a:pt x="30441" y="307682"/>
                </a:moveTo>
                <a:lnTo>
                  <a:pt x="31965" y="330530"/>
                </a:lnTo>
                <a:lnTo>
                  <a:pt x="50885" y="317519"/>
                </a:lnTo>
                <a:lnTo>
                  <a:pt x="30441" y="307682"/>
                </a:lnTo>
                <a:close/>
              </a:path>
              <a:path w="3474085" h="372110">
                <a:moveTo>
                  <a:pt x="50885" y="317519"/>
                </a:moveTo>
                <a:lnTo>
                  <a:pt x="31965" y="330530"/>
                </a:lnTo>
                <a:lnTo>
                  <a:pt x="45445" y="330530"/>
                </a:lnTo>
                <a:lnTo>
                  <a:pt x="73403" y="328353"/>
                </a:lnTo>
                <a:lnTo>
                  <a:pt x="50885" y="317519"/>
                </a:lnTo>
                <a:close/>
              </a:path>
              <a:path w="3474085" h="372110">
                <a:moveTo>
                  <a:pt x="3399033" y="43313"/>
                </a:moveTo>
                <a:lnTo>
                  <a:pt x="72903" y="302377"/>
                </a:lnTo>
                <a:lnTo>
                  <a:pt x="50885" y="317519"/>
                </a:lnTo>
                <a:lnTo>
                  <a:pt x="73403" y="328353"/>
                </a:lnTo>
                <a:lnTo>
                  <a:pt x="3402742" y="69155"/>
                </a:lnTo>
                <a:lnTo>
                  <a:pt x="3423070" y="54878"/>
                </a:lnTo>
                <a:lnTo>
                  <a:pt x="3399033" y="43313"/>
                </a:lnTo>
                <a:close/>
              </a:path>
              <a:path w="3474085" h="372110">
                <a:moveTo>
                  <a:pt x="65188" y="307682"/>
                </a:moveTo>
                <a:lnTo>
                  <a:pt x="30441" y="307682"/>
                </a:lnTo>
                <a:lnTo>
                  <a:pt x="50885" y="317519"/>
                </a:lnTo>
                <a:lnTo>
                  <a:pt x="65188" y="307682"/>
                </a:lnTo>
                <a:close/>
              </a:path>
              <a:path w="3474085" h="372110">
                <a:moveTo>
                  <a:pt x="3451630" y="39611"/>
                </a:moveTo>
                <a:lnTo>
                  <a:pt x="3446564" y="39611"/>
                </a:lnTo>
                <a:lnTo>
                  <a:pt x="3449612" y="65506"/>
                </a:lnTo>
                <a:lnTo>
                  <a:pt x="3402742" y="69155"/>
                </a:lnTo>
                <a:lnTo>
                  <a:pt x="3368916" y="92913"/>
                </a:lnTo>
                <a:lnTo>
                  <a:pt x="3362833" y="95961"/>
                </a:lnTo>
                <a:lnTo>
                  <a:pt x="3361309" y="103581"/>
                </a:lnTo>
                <a:lnTo>
                  <a:pt x="3365880" y="109677"/>
                </a:lnTo>
                <a:lnTo>
                  <a:pt x="3368916" y="115760"/>
                </a:lnTo>
                <a:lnTo>
                  <a:pt x="3376536" y="117284"/>
                </a:lnTo>
                <a:lnTo>
                  <a:pt x="3382619" y="112725"/>
                </a:lnTo>
                <a:lnTo>
                  <a:pt x="3473958" y="50266"/>
                </a:lnTo>
                <a:lnTo>
                  <a:pt x="3451630" y="39611"/>
                </a:lnTo>
                <a:close/>
              </a:path>
              <a:path w="3474085" h="372110">
                <a:moveTo>
                  <a:pt x="3423070" y="54878"/>
                </a:moveTo>
                <a:lnTo>
                  <a:pt x="3402742" y="69155"/>
                </a:lnTo>
                <a:lnTo>
                  <a:pt x="3449612" y="65506"/>
                </a:lnTo>
                <a:lnTo>
                  <a:pt x="3449432" y="63982"/>
                </a:lnTo>
                <a:lnTo>
                  <a:pt x="3441992" y="63982"/>
                </a:lnTo>
                <a:lnTo>
                  <a:pt x="3423070" y="54878"/>
                </a:lnTo>
                <a:close/>
              </a:path>
              <a:path w="3474085" h="372110">
                <a:moveTo>
                  <a:pt x="3440468" y="42659"/>
                </a:moveTo>
                <a:lnTo>
                  <a:pt x="3423070" y="54878"/>
                </a:lnTo>
                <a:lnTo>
                  <a:pt x="3441992" y="63982"/>
                </a:lnTo>
                <a:lnTo>
                  <a:pt x="3440468" y="42659"/>
                </a:lnTo>
                <a:close/>
              </a:path>
              <a:path w="3474085" h="372110">
                <a:moveTo>
                  <a:pt x="3446922" y="42659"/>
                </a:moveTo>
                <a:lnTo>
                  <a:pt x="3440468" y="42659"/>
                </a:lnTo>
                <a:lnTo>
                  <a:pt x="3441992" y="63982"/>
                </a:lnTo>
                <a:lnTo>
                  <a:pt x="3449432" y="63982"/>
                </a:lnTo>
                <a:lnTo>
                  <a:pt x="3446922" y="42659"/>
                </a:lnTo>
                <a:close/>
              </a:path>
              <a:path w="3474085" h="372110">
                <a:moveTo>
                  <a:pt x="3446564" y="39611"/>
                </a:moveTo>
                <a:lnTo>
                  <a:pt x="3399033" y="43313"/>
                </a:lnTo>
                <a:lnTo>
                  <a:pt x="3423070" y="54878"/>
                </a:lnTo>
                <a:lnTo>
                  <a:pt x="3440468" y="42659"/>
                </a:lnTo>
                <a:lnTo>
                  <a:pt x="3446922" y="42659"/>
                </a:lnTo>
                <a:lnTo>
                  <a:pt x="3446564" y="39611"/>
                </a:lnTo>
                <a:close/>
              </a:path>
              <a:path w="3474085" h="372110">
                <a:moveTo>
                  <a:pt x="3367404" y="0"/>
                </a:moveTo>
                <a:lnTo>
                  <a:pt x="3359785" y="3048"/>
                </a:lnTo>
                <a:lnTo>
                  <a:pt x="3353701" y="15240"/>
                </a:lnTo>
                <a:lnTo>
                  <a:pt x="3356749" y="22847"/>
                </a:lnTo>
                <a:lnTo>
                  <a:pt x="3362833" y="25895"/>
                </a:lnTo>
                <a:lnTo>
                  <a:pt x="3399033" y="43313"/>
                </a:lnTo>
                <a:lnTo>
                  <a:pt x="3446564" y="39611"/>
                </a:lnTo>
                <a:lnTo>
                  <a:pt x="3451630" y="39611"/>
                </a:lnTo>
                <a:lnTo>
                  <a:pt x="3375012" y="3048"/>
                </a:lnTo>
                <a:lnTo>
                  <a:pt x="3367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0" name="object 30"/>
          <p:cNvSpPr/>
          <p:nvPr/>
        </p:nvSpPr>
        <p:spPr>
          <a:xfrm>
            <a:off x="2607245" y="5058161"/>
            <a:ext cx="347637" cy="119480"/>
          </a:xfrm>
          <a:custGeom>
            <a:avLst/>
            <a:gdLst/>
            <a:ahLst/>
            <a:cxnLst/>
            <a:rect l="l" t="t" r="r" b="b"/>
            <a:pathLst>
              <a:path w="347344" h="119379">
                <a:moveTo>
                  <a:pt x="100469" y="1523"/>
                </a:moveTo>
                <a:lnTo>
                  <a:pt x="94386" y="4571"/>
                </a:lnTo>
                <a:lnTo>
                  <a:pt x="0" y="60921"/>
                </a:lnTo>
                <a:lnTo>
                  <a:pt x="94386" y="115760"/>
                </a:lnTo>
                <a:lnTo>
                  <a:pt x="100469" y="118808"/>
                </a:lnTo>
                <a:lnTo>
                  <a:pt x="108076" y="117284"/>
                </a:lnTo>
                <a:lnTo>
                  <a:pt x="112649" y="111188"/>
                </a:lnTo>
                <a:lnTo>
                  <a:pt x="115697" y="105105"/>
                </a:lnTo>
                <a:lnTo>
                  <a:pt x="114173" y="97485"/>
                </a:lnTo>
                <a:lnTo>
                  <a:pt x="108076" y="92913"/>
                </a:lnTo>
                <a:lnTo>
                  <a:pt x="73277" y="73113"/>
                </a:lnTo>
                <a:lnTo>
                  <a:pt x="24358" y="73113"/>
                </a:lnTo>
                <a:lnTo>
                  <a:pt x="24358" y="47218"/>
                </a:lnTo>
                <a:lnTo>
                  <a:pt x="72154" y="46973"/>
                </a:lnTo>
                <a:lnTo>
                  <a:pt x="106565" y="25895"/>
                </a:lnTo>
                <a:lnTo>
                  <a:pt x="112649" y="22847"/>
                </a:lnTo>
                <a:lnTo>
                  <a:pt x="115697" y="15227"/>
                </a:lnTo>
                <a:lnTo>
                  <a:pt x="111125" y="9143"/>
                </a:lnTo>
                <a:lnTo>
                  <a:pt x="108076" y="3047"/>
                </a:lnTo>
                <a:lnTo>
                  <a:pt x="100469" y="1523"/>
                </a:lnTo>
                <a:close/>
              </a:path>
              <a:path w="347344" h="119379">
                <a:moveTo>
                  <a:pt x="324137" y="45694"/>
                </a:moveTo>
                <a:lnTo>
                  <a:pt x="321208" y="45694"/>
                </a:lnTo>
                <a:lnTo>
                  <a:pt x="322732" y="71589"/>
                </a:lnTo>
                <a:lnTo>
                  <a:pt x="274110" y="71838"/>
                </a:lnTo>
                <a:lnTo>
                  <a:pt x="239001" y="92913"/>
                </a:lnTo>
                <a:lnTo>
                  <a:pt x="232918" y="95961"/>
                </a:lnTo>
                <a:lnTo>
                  <a:pt x="231394" y="103581"/>
                </a:lnTo>
                <a:lnTo>
                  <a:pt x="234442" y="109664"/>
                </a:lnTo>
                <a:lnTo>
                  <a:pt x="239001" y="115760"/>
                </a:lnTo>
                <a:lnTo>
                  <a:pt x="246621" y="118808"/>
                </a:lnTo>
                <a:lnTo>
                  <a:pt x="252704" y="114236"/>
                </a:lnTo>
                <a:lnTo>
                  <a:pt x="347091" y="59397"/>
                </a:lnTo>
                <a:lnTo>
                  <a:pt x="324137" y="45694"/>
                </a:lnTo>
                <a:close/>
              </a:path>
              <a:path w="347344" h="119379">
                <a:moveTo>
                  <a:pt x="72154" y="46973"/>
                </a:moveTo>
                <a:lnTo>
                  <a:pt x="24358" y="47218"/>
                </a:lnTo>
                <a:lnTo>
                  <a:pt x="24358" y="73113"/>
                </a:lnTo>
                <a:lnTo>
                  <a:pt x="72842" y="72866"/>
                </a:lnTo>
                <a:lnTo>
                  <a:pt x="70598" y="71589"/>
                </a:lnTo>
                <a:lnTo>
                  <a:pt x="31965" y="71589"/>
                </a:lnTo>
                <a:lnTo>
                  <a:pt x="30441" y="48742"/>
                </a:lnTo>
                <a:lnTo>
                  <a:pt x="69265" y="48742"/>
                </a:lnTo>
                <a:lnTo>
                  <a:pt x="72154" y="46973"/>
                </a:lnTo>
                <a:close/>
              </a:path>
              <a:path w="347344" h="119379">
                <a:moveTo>
                  <a:pt x="72842" y="72866"/>
                </a:moveTo>
                <a:lnTo>
                  <a:pt x="24358" y="73113"/>
                </a:lnTo>
                <a:lnTo>
                  <a:pt x="73277" y="73113"/>
                </a:lnTo>
                <a:lnTo>
                  <a:pt x="72842" y="72866"/>
                </a:lnTo>
                <a:close/>
              </a:path>
              <a:path w="347344" h="119379">
                <a:moveTo>
                  <a:pt x="273545" y="45939"/>
                </a:moveTo>
                <a:lnTo>
                  <a:pt x="72154" y="46973"/>
                </a:lnTo>
                <a:lnTo>
                  <a:pt x="50569" y="60194"/>
                </a:lnTo>
                <a:lnTo>
                  <a:pt x="72842" y="72866"/>
                </a:lnTo>
                <a:lnTo>
                  <a:pt x="274110" y="71838"/>
                </a:lnTo>
                <a:lnTo>
                  <a:pt x="295771" y="58835"/>
                </a:lnTo>
                <a:lnTo>
                  <a:pt x="273545" y="45939"/>
                </a:lnTo>
                <a:close/>
              </a:path>
              <a:path w="347344" h="119379">
                <a:moveTo>
                  <a:pt x="295771" y="58835"/>
                </a:moveTo>
                <a:lnTo>
                  <a:pt x="274110" y="71838"/>
                </a:lnTo>
                <a:lnTo>
                  <a:pt x="322732" y="71589"/>
                </a:lnTo>
                <a:lnTo>
                  <a:pt x="322642" y="70065"/>
                </a:lnTo>
                <a:lnTo>
                  <a:pt x="315125" y="70065"/>
                </a:lnTo>
                <a:lnTo>
                  <a:pt x="295771" y="58835"/>
                </a:lnTo>
                <a:close/>
              </a:path>
              <a:path w="347344" h="119379">
                <a:moveTo>
                  <a:pt x="30441" y="48742"/>
                </a:moveTo>
                <a:lnTo>
                  <a:pt x="31965" y="71589"/>
                </a:lnTo>
                <a:lnTo>
                  <a:pt x="50569" y="60194"/>
                </a:lnTo>
                <a:lnTo>
                  <a:pt x="30441" y="48742"/>
                </a:lnTo>
                <a:close/>
              </a:path>
              <a:path w="347344" h="119379">
                <a:moveTo>
                  <a:pt x="50569" y="60194"/>
                </a:moveTo>
                <a:lnTo>
                  <a:pt x="31965" y="71589"/>
                </a:lnTo>
                <a:lnTo>
                  <a:pt x="70598" y="71589"/>
                </a:lnTo>
                <a:lnTo>
                  <a:pt x="50569" y="60194"/>
                </a:lnTo>
                <a:close/>
              </a:path>
              <a:path w="347344" h="119379">
                <a:moveTo>
                  <a:pt x="315125" y="47218"/>
                </a:moveTo>
                <a:lnTo>
                  <a:pt x="295771" y="58835"/>
                </a:lnTo>
                <a:lnTo>
                  <a:pt x="315125" y="70065"/>
                </a:lnTo>
                <a:lnTo>
                  <a:pt x="315125" y="47218"/>
                </a:lnTo>
                <a:close/>
              </a:path>
              <a:path w="347344" h="119379">
                <a:moveTo>
                  <a:pt x="321298" y="47218"/>
                </a:moveTo>
                <a:lnTo>
                  <a:pt x="315125" y="47218"/>
                </a:lnTo>
                <a:lnTo>
                  <a:pt x="315125" y="70065"/>
                </a:lnTo>
                <a:lnTo>
                  <a:pt x="322642" y="70065"/>
                </a:lnTo>
                <a:lnTo>
                  <a:pt x="321298" y="47218"/>
                </a:lnTo>
                <a:close/>
              </a:path>
              <a:path w="347344" h="119379">
                <a:moveTo>
                  <a:pt x="69265" y="48742"/>
                </a:moveTo>
                <a:lnTo>
                  <a:pt x="30441" y="48742"/>
                </a:lnTo>
                <a:lnTo>
                  <a:pt x="50569" y="60194"/>
                </a:lnTo>
                <a:lnTo>
                  <a:pt x="69265" y="48742"/>
                </a:lnTo>
                <a:close/>
              </a:path>
              <a:path w="347344" h="119379">
                <a:moveTo>
                  <a:pt x="321208" y="45694"/>
                </a:moveTo>
                <a:lnTo>
                  <a:pt x="273545" y="45939"/>
                </a:lnTo>
                <a:lnTo>
                  <a:pt x="295771" y="58835"/>
                </a:lnTo>
                <a:lnTo>
                  <a:pt x="315125" y="47218"/>
                </a:lnTo>
                <a:lnTo>
                  <a:pt x="321298" y="47218"/>
                </a:lnTo>
                <a:lnTo>
                  <a:pt x="321208" y="45694"/>
                </a:lnTo>
                <a:close/>
              </a:path>
              <a:path w="347344" h="119379">
                <a:moveTo>
                  <a:pt x="246621" y="0"/>
                </a:moveTo>
                <a:lnTo>
                  <a:pt x="237477" y="3047"/>
                </a:lnTo>
                <a:lnTo>
                  <a:pt x="231394" y="15227"/>
                </a:lnTo>
                <a:lnTo>
                  <a:pt x="232918" y="22847"/>
                </a:lnTo>
                <a:lnTo>
                  <a:pt x="239001" y="25895"/>
                </a:lnTo>
                <a:lnTo>
                  <a:pt x="273545" y="45939"/>
                </a:lnTo>
                <a:lnTo>
                  <a:pt x="324137" y="45694"/>
                </a:lnTo>
                <a:lnTo>
                  <a:pt x="252704" y="3047"/>
                </a:lnTo>
                <a:lnTo>
                  <a:pt x="246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1" name="object 31"/>
          <p:cNvSpPr/>
          <p:nvPr/>
        </p:nvSpPr>
        <p:spPr>
          <a:xfrm>
            <a:off x="2607245" y="5058161"/>
            <a:ext cx="347637" cy="119480"/>
          </a:xfrm>
          <a:custGeom>
            <a:avLst/>
            <a:gdLst/>
            <a:ahLst/>
            <a:cxnLst/>
            <a:rect l="l" t="t" r="r" b="b"/>
            <a:pathLst>
              <a:path w="347344" h="119379">
                <a:moveTo>
                  <a:pt x="100469" y="1523"/>
                </a:moveTo>
                <a:lnTo>
                  <a:pt x="94386" y="4571"/>
                </a:lnTo>
                <a:lnTo>
                  <a:pt x="0" y="60921"/>
                </a:lnTo>
                <a:lnTo>
                  <a:pt x="94386" y="115760"/>
                </a:lnTo>
                <a:lnTo>
                  <a:pt x="100469" y="118808"/>
                </a:lnTo>
                <a:lnTo>
                  <a:pt x="108076" y="117284"/>
                </a:lnTo>
                <a:lnTo>
                  <a:pt x="112649" y="111188"/>
                </a:lnTo>
                <a:lnTo>
                  <a:pt x="115697" y="105105"/>
                </a:lnTo>
                <a:lnTo>
                  <a:pt x="114173" y="97485"/>
                </a:lnTo>
                <a:lnTo>
                  <a:pt x="108076" y="92913"/>
                </a:lnTo>
                <a:lnTo>
                  <a:pt x="73277" y="73113"/>
                </a:lnTo>
                <a:lnTo>
                  <a:pt x="24358" y="73113"/>
                </a:lnTo>
                <a:lnTo>
                  <a:pt x="24358" y="47218"/>
                </a:lnTo>
                <a:lnTo>
                  <a:pt x="72154" y="46973"/>
                </a:lnTo>
                <a:lnTo>
                  <a:pt x="106565" y="25895"/>
                </a:lnTo>
                <a:lnTo>
                  <a:pt x="112649" y="22847"/>
                </a:lnTo>
                <a:lnTo>
                  <a:pt x="115697" y="15227"/>
                </a:lnTo>
                <a:lnTo>
                  <a:pt x="111125" y="9143"/>
                </a:lnTo>
                <a:lnTo>
                  <a:pt x="108076" y="3047"/>
                </a:lnTo>
                <a:lnTo>
                  <a:pt x="100469" y="1523"/>
                </a:lnTo>
                <a:close/>
              </a:path>
              <a:path w="347344" h="119379">
                <a:moveTo>
                  <a:pt x="324137" y="45694"/>
                </a:moveTo>
                <a:lnTo>
                  <a:pt x="321208" y="45694"/>
                </a:lnTo>
                <a:lnTo>
                  <a:pt x="322732" y="71589"/>
                </a:lnTo>
                <a:lnTo>
                  <a:pt x="274110" y="71838"/>
                </a:lnTo>
                <a:lnTo>
                  <a:pt x="239001" y="92913"/>
                </a:lnTo>
                <a:lnTo>
                  <a:pt x="232918" y="95961"/>
                </a:lnTo>
                <a:lnTo>
                  <a:pt x="231394" y="103581"/>
                </a:lnTo>
                <a:lnTo>
                  <a:pt x="234442" y="109664"/>
                </a:lnTo>
                <a:lnTo>
                  <a:pt x="239001" y="115760"/>
                </a:lnTo>
                <a:lnTo>
                  <a:pt x="246621" y="118808"/>
                </a:lnTo>
                <a:lnTo>
                  <a:pt x="252704" y="114236"/>
                </a:lnTo>
                <a:lnTo>
                  <a:pt x="347091" y="59397"/>
                </a:lnTo>
                <a:lnTo>
                  <a:pt x="324137" y="45694"/>
                </a:lnTo>
                <a:close/>
              </a:path>
              <a:path w="347344" h="119379">
                <a:moveTo>
                  <a:pt x="72154" y="46973"/>
                </a:moveTo>
                <a:lnTo>
                  <a:pt x="24358" y="47218"/>
                </a:lnTo>
                <a:lnTo>
                  <a:pt x="24358" y="73113"/>
                </a:lnTo>
                <a:lnTo>
                  <a:pt x="72842" y="72866"/>
                </a:lnTo>
                <a:lnTo>
                  <a:pt x="70598" y="71589"/>
                </a:lnTo>
                <a:lnTo>
                  <a:pt x="31965" y="71589"/>
                </a:lnTo>
                <a:lnTo>
                  <a:pt x="30441" y="48742"/>
                </a:lnTo>
                <a:lnTo>
                  <a:pt x="69265" y="48742"/>
                </a:lnTo>
                <a:lnTo>
                  <a:pt x="72154" y="46973"/>
                </a:lnTo>
                <a:close/>
              </a:path>
              <a:path w="347344" h="119379">
                <a:moveTo>
                  <a:pt x="72842" y="72866"/>
                </a:moveTo>
                <a:lnTo>
                  <a:pt x="24358" y="73113"/>
                </a:lnTo>
                <a:lnTo>
                  <a:pt x="73277" y="73113"/>
                </a:lnTo>
                <a:lnTo>
                  <a:pt x="72842" y="72866"/>
                </a:lnTo>
                <a:close/>
              </a:path>
              <a:path w="347344" h="119379">
                <a:moveTo>
                  <a:pt x="273545" y="45939"/>
                </a:moveTo>
                <a:lnTo>
                  <a:pt x="72154" y="46973"/>
                </a:lnTo>
                <a:lnTo>
                  <a:pt x="50569" y="60194"/>
                </a:lnTo>
                <a:lnTo>
                  <a:pt x="72842" y="72866"/>
                </a:lnTo>
                <a:lnTo>
                  <a:pt x="274110" y="71838"/>
                </a:lnTo>
                <a:lnTo>
                  <a:pt x="295771" y="58835"/>
                </a:lnTo>
                <a:lnTo>
                  <a:pt x="273545" y="45939"/>
                </a:lnTo>
                <a:close/>
              </a:path>
              <a:path w="347344" h="119379">
                <a:moveTo>
                  <a:pt x="295771" y="58835"/>
                </a:moveTo>
                <a:lnTo>
                  <a:pt x="274110" y="71838"/>
                </a:lnTo>
                <a:lnTo>
                  <a:pt x="322732" y="71589"/>
                </a:lnTo>
                <a:lnTo>
                  <a:pt x="322642" y="70065"/>
                </a:lnTo>
                <a:lnTo>
                  <a:pt x="315125" y="70065"/>
                </a:lnTo>
                <a:lnTo>
                  <a:pt x="295771" y="58835"/>
                </a:lnTo>
                <a:close/>
              </a:path>
              <a:path w="347344" h="119379">
                <a:moveTo>
                  <a:pt x="30441" y="48742"/>
                </a:moveTo>
                <a:lnTo>
                  <a:pt x="31965" y="71589"/>
                </a:lnTo>
                <a:lnTo>
                  <a:pt x="50569" y="60194"/>
                </a:lnTo>
                <a:lnTo>
                  <a:pt x="30441" y="48742"/>
                </a:lnTo>
                <a:close/>
              </a:path>
              <a:path w="347344" h="119379">
                <a:moveTo>
                  <a:pt x="50569" y="60194"/>
                </a:moveTo>
                <a:lnTo>
                  <a:pt x="31965" y="71589"/>
                </a:lnTo>
                <a:lnTo>
                  <a:pt x="70598" y="71589"/>
                </a:lnTo>
                <a:lnTo>
                  <a:pt x="50569" y="60194"/>
                </a:lnTo>
                <a:close/>
              </a:path>
              <a:path w="347344" h="119379">
                <a:moveTo>
                  <a:pt x="315125" y="47218"/>
                </a:moveTo>
                <a:lnTo>
                  <a:pt x="295771" y="58835"/>
                </a:lnTo>
                <a:lnTo>
                  <a:pt x="315125" y="70065"/>
                </a:lnTo>
                <a:lnTo>
                  <a:pt x="315125" y="47218"/>
                </a:lnTo>
                <a:close/>
              </a:path>
              <a:path w="347344" h="119379">
                <a:moveTo>
                  <a:pt x="321298" y="47218"/>
                </a:moveTo>
                <a:lnTo>
                  <a:pt x="315125" y="47218"/>
                </a:lnTo>
                <a:lnTo>
                  <a:pt x="315125" y="70065"/>
                </a:lnTo>
                <a:lnTo>
                  <a:pt x="322642" y="70065"/>
                </a:lnTo>
                <a:lnTo>
                  <a:pt x="321298" y="47218"/>
                </a:lnTo>
                <a:close/>
              </a:path>
              <a:path w="347344" h="119379">
                <a:moveTo>
                  <a:pt x="69265" y="48742"/>
                </a:moveTo>
                <a:lnTo>
                  <a:pt x="30441" y="48742"/>
                </a:lnTo>
                <a:lnTo>
                  <a:pt x="50569" y="60194"/>
                </a:lnTo>
                <a:lnTo>
                  <a:pt x="69265" y="48742"/>
                </a:lnTo>
                <a:close/>
              </a:path>
              <a:path w="347344" h="119379">
                <a:moveTo>
                  <a:pt x="321208" y="45694"/>
                </a:moveTo>
                <a:lnTo>
                  <a:pt x="273545" y="45939"/>
                </a:lnTo>
                <a:lnTo>
                  <a:pt x="295771" y="58835"/>
                </a:lnTo>
                <a:lnTo>
                  <a:pt x="315125" y="47218"/>
                </a:lnTo>
                <a:lnTo>
                  <a:pt x="321298" y="47218"/>
                </a:lnTo>
                <a:lnTo>
                  <a:pt x="321208" y="45694"/>
                </a:lnTo>
                <a:close/>
              </a:path>
              <a:path w="347344" h="119379">
                <a:moveTo>
                  <a:pt x="246621" y="0"/>
                </a:moveTo>
                <a:lnTo>
                  <a:pt x="237477" y="3047"/>
                </a:lnTo>
                <a:lnTo>
                  <a:pt x="231394" y="15227"/>
                </a:lnTo>
                <a:lnTo>
                  <a:pt x="232918" y="22847"/>
                </a:lnTo>
                <a:lnTo>
                  <a:pt x="239001" y="25895"/>
                </a:lnTo>
                <a:lnTo>
                  <a:pt x="273545" y="45939"/>
                </a:lnTo>
                <a:lnTo>
                  <a:pt x="324137" y="45694"/>
                </a:lnTo>
                <a:lnTo>
                  <a:pt x="252704" y="3047"/>
                </a:lnTo>
                <a:lnTo>
                  <a:pt x="246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30"/>
            <a:fld id="{81D60167-4931-47E6-BA6A-407CBD079E47}" type="slidenum">
              <a:rPr smtClean="0"/>
              <a:pPr marL="10613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A37768-A388-1C51-0840-954F3AB4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85" y="2281702"/>
            <a:ext cx="4806998" cy="51399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8516" y="1399161"/>
            <a:ext cx="9044487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2926" lvl="1" indent="-374649" fontAlgn="base">
              <a:spcBef>
                <a:spcPts val="2206"/>
              </a:spcBef>
              <a:spcAft>
                <a:spcPts val="441"/>
              </a:spcAft>
              <a:buFont typeface="Wingdings" panose="05000000000000000000" pitchFamily="2" charset="2"/>
              <a:buChar char="l"/>
            </a:pPr>
            <a:r>
              <a:rPr kumimoji="1" lang="en-US" altLang="ko-KR" sz="17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1" lang="ko-KR" altLang="en-US" sz="1764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프로젝트 생성</a:t>
            </a:r>
            <a:endParaRPr kumimoji="1" lang="en-US" altLang="ko-KR" sz="1764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756300" lvl="2" indent="-313375" fontAlgn="base">
              <a:spcBef>
                <a:spcPts val="662"/>
              </a:spcBef>
              <a:spcAft>
                <a:spcPts val="441"/>
              </a:spcAft>
              <a:buFont typeface="Arial" panose="020B0604020202020204" pitchFamily="34" charset="0"/>
              <a:buChar char="•"/>
            </a:pP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프로젝트</a:t>
            </a:r>
            <a:r>
              <a:rPr kumimoji="1" lang="en-US" altLang="ko-KR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이름을 </a:t>
            </a:r>
            <a:r>
              <a:rPr kumimoji="1" lang="en-US" altLang="ko-KR" sz="154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servlet_basic</a:t>
            </a:r>
            <a:r>
              <a:rPr kumimoji="1" lang="en-US" altLang="ko-KR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으로 설정</a:t>
            </a:r>
            <a:r>
              <a:rPr kumimoji="1" lang="ko-KR" altLang="en-US" sz="1544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kumimoji="1" lang="en-US" altLang="ko-KR" sz="1544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72708" y="1399161"/>
          <a:ext cx="392750" cy="401015"/>
        </p:xfrm>
        <a:graphic>
          <a:graphicData uri="http://schemas.openxmlformats.org/drawingml/2006/table">
            <a:tbl>
              <a:tblPr/>
              <a:tblGrid>
                <a:gridCol w="392750">
                  <a:extLst>
                    <a:ext uri="{9D8B030D-6E8A-4147-A177-3AD203B41FA5}">
                      <a16:colId xmlns:a16="http://schemas.microsoft.com/office/drawing/2014/main" val="2810058185"/>
                    </a:ext>
                  </a:extLst>
                </a:gridCol>
              </a:tblGrid>
              <a:tr h="401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500" kern="0" spc="0" dirty="0">
                        <a:solidFill>
                          <a:srgbClr val="FFFFFF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1427" marR="71427" marT="19747" marB="1974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99321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flipH="1">
            <a:off x="7117906" y="4344104"/>
            <a:ext cx="116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411423" y="3969060"/>
            <a:ext cx="5638026" cy="1324267"/>
          </a:xfrm>
          <a:prstGeom prst="roundRect">
            <a:avLst>
              <a:gd name="adj" fmla="val 6356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4" name="TextBox 3"/>
          <p:cNvSpPr txBox="1"/>
          <p:nvPr/>
        </p:nvSpPr>
        <p:spPr>
          <a:xfrm>
            <a:off x="8204543" y="4211719"/>
            <a:ext cx="1482906" cy="838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13" b="1" dirty="0">
                <a:solidFill>
                  <a:srgbClr val="FF0000"/>
                </a:solidFill>
              </a:rPr>
              <a:t>Target runtime </a:t>
            </a:r>
            <a:r>
              <a:rPr lang="ko-KR" altLang="en-US" sz="1213" b="1" dirty="0">
                <a:solidFill>
                  <a:srgbClr val="FF0000"/>
                </a:solidFill>
              </a:rPr>
              <a:t>값이</a:t>
            </a:r>
            <a:endParaRPr lang="en-US" altLang="ko-KR" sz="1213" b="1" dirty="0">
              <a:solidFill>
                <a:srgbClr val="FF0000"/>
              </a:solidFill>
            </a:endParaRPr>
          </a:p>
          <a:p>
            <a:r>
              <a:rPr lang="en-US" altLang="ko-KR" sz="1213" b="1" dirty="0">
                <a:solidFill>
                  <a:srgbClr val="FF0000"/>
                </a:solidFill>
              </a:rPr>
              <a:t>&lt;None&gt;</a:t>
            </a:r>
            <a:r>
              <a:rPr lang="ko-KR" altLang="en-US" sz="1213" b="1" dirty="0">
                <a:solidFill>
                  <a:srgbClr val="FF0000"/>
                </a:solidFill>
              </a:rPr>
              <a:t>일 경우</a:t>
            </a:r>
            <a:r>
              <a:rPr lang="en-US" altLang="ko-KR" sz="1213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213" b="1" dirty="0" err="1">
                <a:solidFill>
                  <a:srgbClr val="FF0000"/>
                </a:solidFill>
              </a:rPr>
              <a:t>톰캣</a:t>
            </a:r>
            <a:r>
              <a:rPr lang="ko-KR" altLang="en-US" sz="1213" b="1" dirty="0">
                <a:solidFill>
                  <a:srgbClr val="FF0000"/>
                </a:solidFill>
              </a:rPr>
              <a:t> 연동 정보 </a:t>
            </a:r>
            <a:endParaRPr lang="en-US" altLang="ko-KR" sz="1213" b="1" dirty="0">
              <a:solidFill>
                <a:srgbClr val="FF0000"/>
              </a:solidFill>
            </a:endParaRPr>
          </a:p>
          <a:p>
            <a:r>
              <a:rPr lang="ko-KR" altLang="en-US" sz="1213" b="1" dirty="0">
                <a:solidFill>
                  <a:srgbClr val="FF0000"/>
                </a:solidFill>
              </a:rPr>
              <a:t>확인 필요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40989" y="366847"/>
            <a:ext cx="2064990" cy="499689"/>
            <a:chOff x="467544" y="591071"/>
            <a:chExt cx="1872534" cy="453118"/>
          </a:xfrm>
        </p:grpSpPr>
        <p:sp>
          <p:nvSpPr>
            <p:cNvPr id="23" name="TextBox 22"/>
            <p:cNvSpPr txBox="1"/>
            <p:nvPr/>
          </p:nvSpPr>
          <p:spPr>
            <a:xfrm>
              <a:off x="467544" y="591071"/>
              <a:ext cx="167514" cy="453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647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3925" y="681668"/>
              <a:ext cx="1336153" cy="307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프로젝트 생성</a:t>
              </a:r>
              <a:endParaRPr lang="ko-KR" altLang="en-US" sz="1544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D04FE3-10C0-14CC-4C2B-2DAA6FDE0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06916" y="6358451"/>
            <a:ext cx="5390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94874-2864-49ED-B057-A8E4CAB7419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1639AD48-57B8-22CA-51DF-CA7A3D0FF67D}"/>
              </a:ext>
            </a:extLst>
          </p:cNvPr>
          <p:cNvSpPr/>
          <p:nvPr/>
        </p:nvSpPr>
        <p:spPr>
          <a:xfrm>
            <a:off x="1489985" y="2950721"/>
            <a:ext cx="1954335" cy="349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543B6D80-2296-1F9E-D2D3-DA8D2A478440}"/>
              </a:ext>
            </a:extLst>
          </p:cNvPr>
          <p:cNvSpPr/>
          <p:nvPr/>
        </p:nvSpPr>
        <p:spPr>
          <a:xfrm>
            <a:off x="4737100" y="7072357"/>
            <a:ext cx="1057401" cy="349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4066502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61440"/>
            <a:ext cx="5457327" cy="2153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tabLst>
                <a:tab pos="355249" algn="l"/>
              </a:tabLst>
            </a:pPr>
            <a:r>
              <a:rPr sz="1801" spc="701" dirty="0">
                <a:solidFill>
                  <a:srgbClr val="660033"/>
                </a:solidFill>
                <a:latin typeface="Arial"/>
                <a:cs typeface="Arial"/>
              </a:rPr>
              <a:t>v	</a:t>
            </a:r>
            <a:r>
              <a:rPr sz="1801" b="1" spc="-10" dirty="0">
                <a:latin typeface="Times New Roman"/>
                <a:cs typeface="Times New Roman"/>
              </a:rPr>
              <a:t>J</a:t>
            </a:r>
            <a:r>
              <a:rPr sz="1801" b="1" spc="-15" dirty="0">
                <a:latin typeface="Times New Roman"/>
                <a:cs typeface="Times New Roman"/>
              </a:rPr>
              <a:t>S</a:t>
            </a:r>
            <a:r>
              <a:rPr sz="1801" b="1" spc="-10" dirty="0">
                <a:latin typeface="Times New Roman"/>
                <a:cs typeface="Times New Roman"/>
              </a:rPr>
              <a:t>P</a:t>
            </a:r>
            <a:r>
              <a:rPr sz="2002" dirty="0">
                <a:latin typeface="HY견고딕"/>
                <a:cs typeface="HY견고딕"/>
              </a:rPr>
              <a:t>의</a:t>
            </a:r>
            <a:r>
              <a:rPr sz="2002" spc="-1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다양한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951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spc="-20" dirty="0">
                <a:latin typeface="HY견고딕"/>
                <a:cs typeface="HY견고딕"/>
              </a:rPr>
              <a:t>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문법에는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세가지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형태가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5"/>
              </a:spcBef>
            </a:pPr>
            <a:endParaRPr sz="1301">
              <a:latin typeface="Times New Roman"/>
              <a:cs typeface="Times New Roman"/>
            </a:endParaRPr>
          </a:p>
          <a:p>
            <a:pPr marL="638686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spc="-5" dirty="0">
                <a:latin typeface="HY견고딕"/>
                <a:cs typeface="HY견고딕"/>
              </a:rPr>
              <a:t>&lt;%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시작해서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spc="-5" dirty="0">
                <a:latin typeface="HY견고딕"/>
                <a:cs typeface="HY견고딕"/>
              </a:rPr>
              <a:t>%&gt;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끝나는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형태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: S</a:t>
            </a:r>
            <a:r>
              <a:rPr sz="1401" spc="-5" dirty="0">
                <a:latin typeface="HY견고딕"/>
                <a:cs typeface="HY견고딕"/>
              </a:rPr>
              <a:t>c</a:t>
            </a:r>
            <a:r>
              <a:rPr sz="1401" spc="5" dirty="0">
                <a:latin typeface="HY견고딕"/>
                <a:cs typeface="HY견고딕"/>
              </a:rPr>
              <a:t>r</a:t>
            </a:r>
            <a:r>
              <a:rPr sz="1401" dirty="0">
                <a:latin typeface="HY견고딕"/>
                <a:cs typeface="HY견고딕"/>
              </a:rPr>
              <a:t>iptl</a:t>
            </a:r>
            <a:r>
              <a:rPr sz="1401" spc="-5" dirty="0">
                <a:latin typeface="HY견고딕"/>
                <a:cs typeface="HY견고딕"/>
              </a:rPr>
              <a:t>e</a:t>
            </a:r>
            <a:r>
              <a:rPr sz="1401" dirty="0">
                <a:latin typeface="HY견고딕"/>
                <a:cs typeface="HY견고딕"/>
              </a:rPr>
              <a:t>t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</a:pPr>
            <a:endParaRPr sz="1251">
              <a:latin typeface="Times New Roman"/>
              <a:cs typeface="Times New Roman"/>
            </a:endParaRPr>
          </a:p>
          <a:p>
            <a:pPr marL="638686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spc="-5" dirty="0">
                <a:latin typeface="HY견고딕"/>
                <a:cs typeface="HY견고딕"/>
              </a:rPr>
              <a:t>$</a:t>
            </a:r>
            <a:r>
              <a:rPr sz="1401" spc="5" dirty="0">
                <a:latin typeface="HY견고딕"/>
                <a:cs typeface="HY견고딕"/>
              </a:rPr>
              <a:t>{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시작해서</a:t>
            </a:r>
            <a:r>
              <a:rPr sz="1401" spc="5" dirty="0">
                <a:latin typeface="HY견고딕"/>
                <a:cs typeface="HY견고딕"/>
              </a:rPr>
              <a:t>}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끝나는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형태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:</a:t>
            </a:r>
            <a:r>
              <a:rPr sz="1401" spc="-10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E</a:t>
            </a:r>
            <a:r>
              <a:rPr sz="1401" spc="-5" dirty="0">
                <a:latin typeface="HY견고딕"/>
                <a:cs typeface="HY견고딕"/>
              </a:rPr>
              <a:t>x</a:t>
            </a:r>
            <a:r>
              <a:rPr sz="1401" dirty="0">
                <a:latin typeface="HY견고딕"/>
                <a:cs typeface="HY견고딕"/>
              </a:rPr>
              <a:t>p</a:t>
            </a:r>
            <a:r>
              <a:rPr sz="1401" spc="5" dirty="0">
                <a:latin typeface="HY견고딕"/>
                <a:cs typeface="HY견고딕"/>
              </a:rPr>
              <a:t>r</a:t>
            </a:r>
            <a:r>
              <a:rPr sz="1401" spc="-5" dirty="0">
                <a:latin typeface="HY견고딕"/>
                <a:cs typeface="HY견고딕"/>
              </a:rPr>
              <a:t>ess</a:t>
            </a:r>
            <a:r>
              <a:rPr sz="1401" dirty="0">
                <a:latin typeface="HY견고딕"/>
                <a:cs typeface="HY견고딕"/>
              </a:rPr>
              <a:t>ion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</a:pPr>
            <a:endParaRPr sz="1251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1351">
              <a:latin typeface="Times New Roman"/>
              <a:cs typeface="Times New Roman"/>
            </a:endParaRPr>
          </a:p>
          <a:p>
            <a:pPr marL="368595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스크립팅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요소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7787" y="3870572"/>
            <a:ext cx="2658437" cy="215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tabLst>
                <a:tab pos="254839" algn="l"/>
              </a:tabLst>
            </a:pPr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	</a:t>
            </a:r>
            <a:r>
              <a:rPr sz="1401" spc="-5" dirty="0">
                <a:latin typeface="HY견고딕"/>
                <a:cs typeface="HY견고딕"/>
              </a:rPr>
              <a:t>&lt;%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시작해서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spc="-5" dirty="0">
                <a:latin typeface="HY견고딕"/>
                <a:cs typeface="HY견고딕"/>
              </a:rPr>
              <a:t>%&gt;</a:t>
            </a:r>
            <a:r>
              <a:rPr sz="1401" dirty="0">
                <a:latin typeface="HY견고딕"/>
                <a:cs typeface="HY견고딕"/>
              </a:rPr>
              <a:t>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끝난다.</a:t>
            </a:r>
            <a:endParaRPr sz="1401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9" name="object 9"/>
          <p:cNvSpPr/>
          <p:nvPr/>
        </p:nvSpPr>
        <p:spPr>
          <a:xfrm>
            <a:off x="2069405" y="4305079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8849481" y="4305079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2060266" y="4314217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2060266" y="6600918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 txBox="1"/>
          <p:nvPr/>
        </p:nvSpPr>
        <p:spPr>
          <a:xfrm>
            <a:off x="2148110" y="4372448"/>
            <a:ext cx="4123341" cy="2032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&lt;</a:t>
            </a:r>
            <a:r>
              <a:rPr sz="1201" b="1" spc="-5" dirty="0">
                <a:latin typeface="Times New Roman"/>
                <a:cs typeface="Times New Roman"/>
              </a:rPr>
              <a:t>%</a:t>
            </a:r>
            <a:r>
              <a:rPr sz="1201" b="1" spc="-10" dirty="0">
                <a:latin typeface="Times New Roman"/>
                <a:cs typeface="Times New Roman"/>
              </a:rPr>
              <a:t>@page</a:t>
            </a:r>
            <a:r>
              <a:rPr sz="1201" b="1" spc="-2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ontent</a:t>
            </a:r>
            <a:r>
              <a:rPr sz="1201" b="1" spc="-90" dirty="0">
                <a:latin typeface="Times New Roman"/>
                <a:cs typeface="Times New Roman"/>
              </a:rPr>
              <a:t>T</a:t>
            </a:r>
            <a:r>
              <a:rPr sz="1201" b="1" spc="-10" dirty="0">
                <a:latin typeface="Times New Roman"/>
                <a:cs typeface="Times New Roman"/>
              </a:rPr>
              <a:t>yp</a:t>
            </a:r>
            <a:r>
              <a:rPr sz="1201" b="1" spc="-15" dirty="0">
                <a:latin typeface="Times New Roman"/>
                <a:cs typeface="Times New Roman"/>
              </a:rPr>
              <a:t>e</a:t>
            </a:r>
            <a:r>
              <a:rPr sz="1201" b="1" spc="-10" dirty="0">
                <a:latin typeface="Times New Roman"/>
                <a:cs typeface="Times New Roman"/>
              </a:rPr>
              <a:t>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“text</a:t>
            </a:r>
            <a:r>
              <a:rPr sz="1201" b="1" spc="-5" dirty="0">
                <a:latin typeface="Times New Roman"/>
                <a:cs typeface="Times New Roman"/>
              </a:rPr>
              <a:t>/h</a:t>
            </a:r>
            <a:r>
              <a:rPr sz="1201" b="1" spc="-10" dirty="0">
                <a:latin typeface="Times New Roman"/>
                <a:cs typeface="Times New Roman"/>
              </a:rPr>
              <a:t>t</a:t>
            </a:r>
            <a:r>
              <a:rPr sz="1201" b="1" spc="-30" dirty="0">
                <a:latin typeface="Times New Roman"/>
                <a:cs typeface="Times New Roman"/>
              </a:rPr>
              <a:t>m</a:t>
            </a:r>
            <a:r>
              <a:rPr sz="1201" b="1" spc="-5" dirty="0">
                <a:latin typeface="Times New Roman"/>
                <a:cs typeface="Times New Roman"/>
              </a:rPr>
              <a:t>l;</a:t>
            </a:r>
            <a:r>
              <a:rPr sz="1201" b="1" spc="3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ha</a:t>
            </a:r>
            <a:r>
              <a:rPr sz="1201" b="1" spc="-15" dirty="0">
                <a:latin typeface="Times New Roman"/>
                <a:cs typeface="Times New Roman"/>
              </a:rPr>
              <a:t>r</a:t>
            </a:r>
            <a:r>
              <a:rPr sz="1201" b="1" spc="-5" dirty="0">
                <a:latin typeface="Times New Roman"/>
                <a:cs typeface="Times New Roman"/>
              </a:rPr>
              <a:t>s</a:t>
            </a:r>
            <a:r>
              <a:rPr sz="1201" b="1" spc="-10" dirty="0">
                <a:latin typeface="Times New Roman"/>
                <a:cs typeface="Times New Roman"/>
              </a:rPr>
              <a:t>et=</a:t>
            </a:r>
            <a:r>
              <a:rPr sz="1201" b="1" spc="-15" dirty="0">
                <a:latin typeface="Times New Roman"/>
                <a:cs typeface="Times New Roman"/>
              </a:rPr>
              <a:t>U</a:t>
            </a:r>
            <a:r>
              <a:rPr sz="1201" b="1" spc="-10" dirty="0">
                <a:latin typeface="Times New Roman"/>
                <a:cs typeface="Times New Roman"/>
              </a:rPr>
              <a:t>T</a:t>
            </a:r>
            <a:r>
              <a:rPr sz="1201" b="1" spc="-25" dirty="0">
                <a:latin typeface="Times New Roman"/>
                <a:cs typeface="Times New Roman"/>
              </a:rPr>
              <a:t>F</a:t>
            </a:r>
            <a:r>
              <a:rPr sz="1201" b="1" spc="-10" dirty="0">
                <a:latin typeface="Times New Roman"/>
                <a:cs typeface="Times New Roman"/>
              </a:rPr>
              <a:t>-8</a:t>
            </a:r>
            <a:r>
              <a:rPr sz="1201" b="1" spc="3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”</a:t>
            </a:r>
            <a:r>
              <a:rPr sz="1201" b="1" spc="-5" dirty="0">
                <a:latin typeface="Times New Roman"/>
                <a:cs typeface="Times New Roman"/>
              </a:rPr>
              <a:t>%</a:t>
            </a:r>
            <a:r>
              <a:rPr sz="1201" b="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&lt;html&gt;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&lt;head&gt;&lt;title&gt;1</a:t>
            </a:r>
            <a:r>
              <a:rPr lang="ko-KR" altLang="en-US" sz="1201" b="1" spc="-15">
                <a:latin typeface="Times New Roman"/>
                <a:cs typeface="Times New Roman"/>
              </a:rPr>
              <a:t>부터 </a:t>
            </a:r>
            <a:r>
              <a:rPr lang="en-US" altLang="ko-KR" sz="1201" b="1" spc="-15">
                <a:latin typeface="Times New Roman"/>
                <a:cs typeface="Times New Roman"/>
              </a:rPr>
              <a:t>100</a:t>
            </a:r>
            <a:r>
              <a:rPr lang="ko-KR" altLang="en-US" sz="1201" b="1" spc="-15">
                <a:latin typeface="Times New Roman"/>
                <a:cs typeface="Times New Roman"/>
              </a:rPr>
              <a:t>까지의 합</a:t>
            </a:r>
            <a:r>
              <a:rPr lang="en-US" altLang="ko-KR" sz="1201" b="1" spc="-15">
                <a:latin typeface="Times New Roman"/>
                <a:cs typeface="Times New Roman"/>
              </a:rPr>
              <a:t>&lt;/</a:t>
            </a:r>
            <a:r>
              <a:rPr lang="en-US" sz="1201" b="1" spc="-15">
                <a:latin typeface="Times New Roman"/>
                <a:cs typeface="Times New Roman"/>
              </a:rPr>
              <a:t>title&gt;&lt;/head&gt;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&lt;body&gt;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&lt;%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int total = 0;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for (int cnt = 1; cnt &lt;= 100; cnt++) total += cnt;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%&gt;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1</a:t>
            </a:r>
            <a:r>
              <a:rPr lang="ko-KR" altLang="en-US" sz="1201" b="1" spc="-15">
                <a:latin typeface="Times New Roman"/>
                <a:cs typeface="Times New Roman"/>
              </a:rPr>
              <a:t>부터 </a:t>
            </a:r>
            <a:r>
              <a:rPr lang="en-US" altLang="ko-KR" sz="1201" b="1" spc="-15">
                <a:latin typeface="Times New Roman"/>
                <a:cs typeface="Times New Roman"/>
              </a:rPr>
              <a:t>100</a:t>
            </a:r>
            <a:r>
              <a:rPr lang="ko-KR" altLang="en-US" sz="1201" b="1" spc="-15">
                <a:latin typeface="Times New Roman"/>
                <a:cs typeface="Times New Roman"/>
              </a:rPr>
              <a:t>까지 더한 값은</a:t>
            </a:r>
            <a:r>
              <a:rPr lang="en-US" altLang="ko-KR" sz="1201" b="1" spc="-15">
                <a:latin typeface="Times New Roman"/>
                <a:cs typeface="Times New Roman"/>
              </a:rPr>
              <a:t>? &lt;%= </a:t>
            </a:r>
            <a:r>
              <a:rPr lang="en-US" sz="1201" b="1" spc="-15">
                <a:latin typeface="Times New Roman"/>
                <a:cs typeface="Times New Roman"/>
              </a:rPr>
              <a:t>total %&gt;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&lt;/body&gt;</a:t>
            </a:r>
          </a:p>
          <a:p>
            <a:pPr marL="12710"/>
            <a:r>
              <a:rPr lang="en-US" sz="1201" b="1" spc="-15">
                <a:latin typeface="Times New Roman"/>
                <a:cs typeface="Times New Roman"/>
              </a:rPr>
              <a:t>&lt;/html&gt;</a:t>
            </a:r>
            <a:endParaRPr sz="1201" b="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83164" y="5071876"/>
            <a:ext cx="235147" cy="773444"/>
          </a:xfrm>
          <a:custGeom>
            <a:avLst/>
            <a:gdLst/>
            <a:ahLst/>
            <a:cxnLst/>
            <a:rect l="l" t="t" r="r" b="b"/>
            <a:pathLst>
              <a:path w="234950" h="772795">
                <a:moveTo>
                  <a:pt x="118745" y="749414"/>
                </a:moveTo>
                <a:lnTo>
                  <a:pt x="108089" y="749414"/>
                </a:lnTo>
                <a:lnTo>
                  <a:pt x="94386" y="753973"/>
                </a:lnTo>
                <a:lnTo>
                  <a:pt x="88290" y="755497"/>
                </a:lnTo>
                <a:lnTo>
                  <a:pt x="73075" y="758545"/>
                </a:lnTo>
                <a:lnTo>
                  <a:pt x="63931" y="758545"/>
                </a:lnTo>
                <a:lnTo>
                  <a:pt x="54800" y="760069"/>
                </a:lnTo>
                <a:lnTo>
                  <a:pt x="44145" y="760069"/>
                </a:lnTo>
                <a:lnTo>
                  <a:pt x="22834" y="761593"/>
                </a:lnTo>
                <a:lnTo>
                  <a:pt x="0" y="761593"/>
                </a:lnTo>
                <a:lnTo>
                  <a:pt x="1524" y="772261"/>
                </a:lnTo>
                <a:lnTo>
                  <a:pt x="24358" y="770737"/>
                </a:lnTo>
                <a:lnTo>
                  <a:pt x="45669" y="770737"/>
                </a:lnTo>
                <a:lnTo>
                  <a:pt x="56324" y="769213"/>
                </a:lnTo>
                <a:lnTo>
                  <a:pt x="65455" y="767689"/>
                </a:lnTo>
                <a:lnTo>
                  <a:pt x="74599" y="767689"/>
                </a:lnTo>
                <a:lnTo>
                  <a:pt x="89814" y="764641"/>
                </a:lnTo>
                <a:lnTo>
                  <a:pt x="108089" y="760069"/>
                </a:lnTo>
                <a:lnTo>
                  <a:pt x="111125" y="758545"/>
                </a:lnTo>
                <a:lnTo>
                  <a:pt x="112649" y="757021"/>
                </a:lnTo>
                <a:lnTo>
                  <a:pt x="115697" y="755497"/>
                </a:lnTo>
                <a:lnTo>
                  <a:pt x="117221" y="752462"/>
                </a:lnTo>
                <a:lnTo>
                  <a:pt x="118745" y="752462"/>
                </a:lnTo>
                <a:lnTo>
                  <a:pt x="118745" y="749414"/>
                </a:lnTo>
                <a:close/>
              </a:path>
              <a:path w="234950" h="772795">
                <a:moveTo>
                  <a:pt x="120269" y="746366"/>
                </a:moveTo>
                <a:lnTo>
                  <a:pt x="111125" y="746366"/>
                </a:lnTo>
                <a:lnTo>
                  <a:pt x="109613" y="747890"/>
                </a:lnTo>
                <a:lnTo>
                  <a:pt x="106565" y="749414"/>
                </a:lnTo>
                <a:lnTo>
                  <a:pt x="120269" y="749414"/>
                </a:lnTo>
                <a:lnTo>
                  <a:pt x="120269" y="746366"/>
                </a:lnTo>
                <a:close/>
              </a:path>
              <a:path w="234950" h="772795">
                <a:moveTo>
                  <a:pt x="151476" y="386130"/>
                </a:moveTo>
                <a:lnTo>
                  <a:pt x="114173" y="397560"/>
                </a:lnTo>
                <a:lnTo>
                  <a:pt x="112649" y="400596"/>
                </a:lnTo>
                <a:lnTo>
                  <a:pt x="111125" y="400596"/>
                </a:lnTo>
                <a:lnTo>
                  <a:pt x="111125" y="402120"/>
                </a:lnTo>
                <a:lnTo>
                  <a:pt x="109613" y="403644"/>
                </a:lnTo>
                <a:lnTo>
                  <a:pt x="109613" y="747890"/>
                </a:lnTo>
                <a:lnTo>
                  <a:pt x="111125" y="746366"/>
                </a:lnTo>
                <a:lnTo>
                  <a:pt x="120269" y="746366"/>
                </a:lnTo>
                <a:lnTo>
                  <a:pt x="120269" y="406692"/>
                </a:lnTo>
                <a:lnTo>
                  <a:pt x="118745" y="406692"/>
                </a:lnTo>
                <a:lnTo>
                  <a:pt x="121780" y="403644"/>
                </a:lnTo>
                <a:lnTo>
                  <a:pt x="124828" y="402120"/>
                </a:lnTo>
                <a:lnTo>
                  <a:pt x="129400" y="400596"/>
                </a:lnTo>
                <a:lnTo>
                  <a:pt x="141579" y="397560"/>
                </a:lnTo>
                <a:lnTo>
                  <a:pt x="156794" y="394512"/>
                </a:lnTo>
                <a:lnTo>
                  <a:pt x="165938" y="394512"/>
                </a:lnTo>
                <a:lnTo>
                  <a:pt x="175069" y="392988"/>
                </a:lnTo>
                <a:lnTo>
                  <a:pt x="184200" y="392988"/>
                </a:lnTo>
                <a:lnTo>
                  <a:pt x="205511" y="391464"/>
                </a:lnTo>
                <a:lnTo>
                  <a:pt x="228346" y="391464"/>
                </a:lnTo>
                <a:lnTo>
                  <a:pt x="205511" y="389940"/>
                </a:lnTo>
                <a:lnTo>
                  <a:pt x="184200" y="389940"/>
                </a:lnTo>
                <a:lnTo>
                  <a:pt x="173545" y="388416"/>
                </a:lnTo>
                <a:lnTo>
                  <a:pt x="164414" y="386892"/>
                </a:lnTo>
                <a:lnTo>
                  <a:pt x="155282" y="386892"/>
                </a:lnTo>
                <a:lnTo>
                  <a:pt x="151476" y="386130"/>
                </a:lnTo>
                <a:close/>
              </a:path>
              <a:path w="234950" h="772795">
                <a:moveTo>
                  <a:pt x="120269" y="405168"/>
                </a:moveTo>
                <a:lnTo>
                  <a:pt x="118745" y="406692"/>
                </a:lnTo>
                <a:lnTo>
                  <a:pt x="120269" y="406692"/>
                </a:lnTo>
                <a:lnTo>
                  <a:pt x="120269" y="405168"/>
                </a:lnTo>
                <a:close/>
              </a:path>
              <a:path w="234950" h="772795">
                <a:moveTo>
                  <a:pt x="228346" y="380796"/>
                </a:moveTo>
                <a:lnTo>
                  <a:pt x="205511" y="382320"/>
                </a:lnTo>
                <a:lnTo>
                  <a:pt x="184200" y="382320"/>
                </a:lnTo>
                <a:lnTo>
                  <a:pt x="173545" y="383844"/>
                </a:lnTo>
                <a:lnTo>
                  <a:pt x="164414" y="383844"/>
                </a:lnTo>
                <a:lnTo>
                  <a:pt x="155282" y="385368"/>
                </a:lnTo>
                <a:lnTo>
                  <a:pt x="151476" y="386130"/>
                </a:lnTo>
                <a:lnTo>
                  <a:pt x="155282" y="386892"/>
                </a:lnTo>
                <a:lnTo>
                  <a:pt x="164414" y="386892"/>
                </a:lnTo>
                <a:lnTo>
                  <a:pt x="173545" y="388416"/>
                </a:lnTo>
                <a:lnTo>
                  <a:pt x="184200" y="389940"/>
                </a:lnTo>
                <a:lnTo>
                  <a:pt x="205511" y="389940"/>
                </a:lnTo>
                <a:lnTo>
                  <a:pt x="228346" y="391464"/>
                </a:lnTo>
                <a:lnTo>
                  <a:pt x="228346" y="380796"/>
                </a:lnTo>
                <a:close/>
              </a:path>
              <a:path w="234950" h="772795">
                <a:moveTo>
                  <a:pt x="231394" y="380796"/>
                </a:moveTo>
                <a:lnTo>
                  <a:pt x="228346" y="380796"/>
                </a:lnTo>
                <a:lnTo>
                  <a:pt x="228346" y="391464"/>
                </a:lnTo>
                <a:lnTo>
                  <a:pt x="231394" y="391464"/>
                </a:lnTo>
                <a:lnTo>
                  <a:pt x="234441" y="388416"/>
                </a:lnTo>
                <a:lnTo>
                  <a:pt x="234441" y="383844"/>
                </a:lnTo>
                <a:lnTo>
                  <a:pt x="231394" y="380796"/>
                </a:lnTo>
                <a:close/>
              </a:path>
              <a:path w="234950" h="772795">
                <a:moveTo>
                  <a:pt x="109613" y="24377"/>
                </a:moveTo>
                <a:lnTo>
                  <a:pt x="109613" y="368617"/>
                </a:lnTo>
                <a:lnTo>
                  <a:pt x="111125" y="370141"/>
                </a:lnTo>
                <a:lnTo>
                  <a:pt x="111125" y="371665"/>
                </a:lnTo>
                <a:lnTo>
                  <a:pt x="112649" y="371665"/>
                </a:lnTo>
                <a:lnTo>
                  <a:pt x="114173" y="374713"/>
                </a:lnTo>
                <a:lnTo>
                  <a:pt x="117221" y="376224"/>
                </a:lnTo>
                <a:lnTo>
                  <a:pt x="151476" y="386130"/>
                </a:lnTo>
                <a:lnTo>
                  <a:pt x="155282" y="385368"/>
                </a:lnTo>
                <a:lnTo>
                  <a:pt x="164414" y="383844"/>
                </a:lnTo>
                <a:lnTo>
                  <a:pt x="173545" y="383844"/>
                </a:lnTo>
                <a:lnTo>
                  <a:pt x="184200" y="382320"/>
                </a:lnTo>
                <a:lnTo>
                  <a:pt x="205511" y="382320"/>
                </a:lnTo>
                <a:lnTo>
                  <a:pt x="228346" y="380796"/>
                </a:lnTo>
                <a:lnTo>
                  <a:pt x="207035" y="380796"/>
                </a:lnTo>
                <a:lnTo>
                  <a:pt x="185724" y="379272"/>
                </a:lnTo>
                <a:lnTo>
                  <a:pt x="175069" y="379272"/>
                </a:lnTo>
                <a:lnTo>
                  <a:pt x="165938" y="377748"/>
                </a:lnTo>
                <a:lnTo>
                  <a:pt x="156794" y="377748"/>
                </a:lnTo>
                <a:lnTo>
                  <a:pt x="141579" y="374713"/>
                </a:lnTo>
                <a:lnTo>
                  <a:pt x="135483" y="373189"/>
                </a:lnTo>
                <a:lnTo>
                  <a:pt x="121780" y="368617"/>
                </a:lnTo>
                <a:lnTo>
                  <a:pt x="123304" y="368617"/>
                </a:lnTo>
                <a:lnTo>
                  <a:pt x="120269" y="367093"/>
                </a:lnTo>
                <a:lnTo>
                  <a:pt x="118745" y="365569"/>
                </a:lnTo>
                <a:lnTo>
                  <a:pt x="120269" y="365569"/>
                </a:lnTo>
                <a:lnTo>
                  <a:pt x="120269" y="25895"/>
                </a:lnTo>
                <a:lnTo>
                  <a:pt x="111125" y="25895"/>
                </a:lnTo>
                <a:lnTo>
                  <a:pt x="109613" y="24377"/>
                </a:lnTo>
                <a:close/>
              </a:path>
              <a:path w="234950" h="772795">
                <a:moveTo>
                  <a:pt x="120269" y="365569"/>
                </a:moveTo>
                <a:lnTo>
                  <a:pt x="118745" y="365569"/>
                </a:lnTo>
                <a:lnTo>
                  <a:pt x="120269" y="367093"/>
                </a:lnTo>
                <a:lnTo>
                  <a:pt x="120269" y="365569"/>
                </a:lnTo>
                <a:close/>
              </a:path>
              <a:path w="234950" h="772795">
                <a:moveTo>
                  <a:pt x="120269" y="24371"/>
                </a:moveTo>
                <a:lnTo>
                  <a:pt x="109613" y="24371"/>
                </a:lnTo>
                <a:lnTo>
                  <a:pt x="111125" y="25895"/>
                </a:lnTo>
                <a:lnTo>
                  <a:pt x="120269" y="25895"/>
                </a:lnTo>
                <a:lnTo>
                  <a:pt x="120269" y="24371"/>
                </a:lnTo>
                <a:close/>
              </a:path>
              <a:path w="234950" h="772795">
                <a:moveTo>
                  <a:pt x="1524" y="0"/>
                </a:moveTo>
                <a:lnTo>
                  <a:pt x="0" y="10668"/>
                </a:lnTo>
                <a:lnTo>
                  <a:pt x="24358" y="10668"/>
                </a:lnTo>
                <a:lnTo>
                  <a:pt x="44145" y="12192"/>
                </a:lnTo>
                <a:lnTo>
                  <a:pt x="54800" y="12192"/>
                </a:lnTo>
                <a:lnTo>
                  <a:pt x="63931" y="13716"/>
                </a:lnTo>
                <a:lnTo>
                  <a:pt x="73075" y="13716"/>
                </a:lnTo>
                <a:lnTo>
                  <a:pt x="109613" y="24377"/>
                </a:lnTo>
                <a:lnTo>
                  <a:pt x="120269" y="24371"/>
                </a:lnTo>
                <a:lnTo>
                  <a:pt x="120269" y="22847"/>
                </a:lnTo>
                <a:lnTo>
                  <a:pt x="118745" y="22847"/>
                </a:lnTo>
                <a:lnTo>
                  <a:pt x="118745" y="19812"/>
                </a:lnTo>
                <a:lnTo>
                  <a:pt x="117221" y="19812"/>
                </a:lnTo>
                <a:lnTo>
                  <a:pt x="115697" y="16764"/>
                </a:lnTo>
                <a:lnTo>
                  <a:pt x="111125" y="13716"/>
                </a:lnTo>
                <a:lnTo>
                  <a:pt x="108089" y="12192"/>
                </a:lnTo>
                <a:lnTo>
                  <a:pt x="89814" y="7620"/>
                </a:lnTo>
                <a:lnTo>
                  <a:pt x="74599" y="4572"/>
                </a:lnTo>
                <a:lnTo>
                  <a:pt x="65455" y="3048"/>
                </a:lnTo>
                <a:lnTo>
                  <a:pt x="54800" y="3048"/>
                </a:lnTo>
                <a:lnTo>
                  <a:pt x="45669" y="1524"/>
                </a:lnTo>
                <a:lnTo>
                  <a:pt x="24358" y="1524"/>
                </a:lnTo>
                <a:lnTo>
                  <a:pt x="15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7559094" y="3969786"/>
            <a:ext cx="1133792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지시</a:t>
            </a:r>
            <a:r>
              <a:rPr sz="1201" spc="-15" dirty="0">
                <a:latin typeface="휴먼매직체"/>
                <a:cs typeface="휴먼매직체"/>
              </a:rPr>
              <a:t>자(</a:t>
            </a:r>
            <a:r>
              <a:rPr sz="1201" spc="-5" dirty="0">
                <a:latin typeface="휴먼매직체"/>
                <a:cs typeface="휴먼매직체"/>
              </a:rPr>
              <a:t>dire</a:t>
            </a:r>
            <a:r>
              <a:rPr sz="1201" spc="-15" dirty="0">
                <a:latin typeface="휴먼매직체"/>
                <a:cs typeface="휴먼매직체"/>
              </a:rPr>
              <a:t>c</a:t>
            </a:r>
            <a:r>
              <a:rPr sz="1201" spc="-5" dirty="0">
                <a:latin typeface="휴먼매직체"/>
                <a:cs typeface="휴먼매직체"/>
              </a:rPr>
              <a:t>tive)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54626" y="4161779"/>
            <a:ext cx="2177338" cy="355263"/>
          </a:xfrm>
          <a:custGeom>
            <a:avLst/>
            <a:gdLst/>
            <a:ahLst/>
            <a:cxnLst/>
            <a:rect l="l" t="t" r="r" b="b"/>
            <a:pathLst>
              <a:path w="2175509" h="354964">
                <a:moveTo>
                  <a:pt x="85242" y="254368"/>
                </a:moveTo>
                <a:lnTo>
                  <a:pt x="83718" y="255892"/>
                </a:lnTo>
                <a:lnTo>
                  <a:pt x="0" y="304634"/>
                </a:lnTo>
                <a:lnTo>
                  <a:pt x="83718" y="353377"/>
                </a:lnTo>
                <a:lnTo>
                  <a:pt x="86766" y="354901"/>
                </a:lnTo>
                <a:lnTo>
                  <a:pt x="89814" y="353377"/>
                </a:lnTo>
                <a:lnTo>
                  <a:pt x="91338" y="351853"/>
                </a:lnTo>
                <a:lnTo>
                  <a:pt x="91338" y="345757"/>
                </a:lnTo>
                <a:lnTo>
                  <a:pt x="88290" y="344233"/>
                </a:lnTo>
                <a:lnTo>
                  <a:pt x="28498" y="310730"/>
                </a:lnTo>
                <a:lnTo>
                  <a:pt x="10655" y="310730"/>
                </a:lnTo>
                <a:lnTo>
                  <a:pt x="10655" y="300062"/>
                </a:lnTo>
                <a:lnTo>
                  <a:pt x="28173" y="299924"/>
                </a:lnTo>
                <a:lnTo>
                  <a:pt x="88290" y="265036"/>
                </a:lnTo>
                <a:lnTo>
                  <a:pt x="89814" y="263512"/>
                </a:lnTo>
                <a:lnTo>
                  <a:pt x="91338" y="260464"/>
                </a:lnTo>
                <a:lnTo>
                  <a:pt x="89814" y="257416"/>
                </a:lnTo>
                <a:lnTo>
                  <a:pt x="88290" y="255892"/>
                </a:lnTo>
                <a:lnTo>
                  <a:pt x="85242" y="254368"/>
                </a:lnTo>
                <a:close/>
              </a:path>
              <a:path w="2175509" h="354964">
                <a:moveTo>
                  <a:pt x="28173" y="299924"/>
                </a:moveTo>
                <a:lnTo>
                  <a:pt x="10655" y="300062"/>
                </a:lnTo>
                <a:lnTo>
                  <a:pt x="10655" y="310730"/>
                </a:lnTo>
                <a:lnTo>
                  <a:pt x="28010" y="310457"/>
                </a:lnTo>
                <a:lnTo>
                  <a:pt x="25778" y="309206"/>
                </a:lnTo>
                <a:lnTo>
                  <a:pt x="12179" y="309206"/>
                </a:lnTo>
                <a:lnTo>
                  <a:pt x="12179" y="301586"/>
                </a:lnTo>
                <a:lnTo>
                  <a:pt x="25309" y="301586"/>
                </a:lnTo>
                <a:lnTo>
                  <a:pt x="28173" y="299924"/>
                </a:lnTo>
                <a:close/>
              </a:path>
              <a:path w="2175509" h="354964">
                <a:moveTo>
                  <a:pt x="28010" y="310457"/>
                </a:moveTo>
                <a:lnTo>
                  <a:pt x="10655" y="310730"/>
                </a:lnTo>
                <a:lnTo>
                  <a:pt x="28498" y="310730"/>
                </a:lnTo>
                <a:lnTo>
                  <a:pt x="28010" y="310457"/>
                </a:lnTo>
                <a:close/>
              </a:path>
              <a:path w="2175509" h="354964">
                <a:moveTo>
                  <a:pt x="2172671" y="12179"/>
                </a:moveTo>
                <a:lnTo>
                  <a:pt x="2163229" y="12179"/>
                </a:lnTo>
                <a:lnTo>
                  <a:pt x="2158669" y="19799"/>
                </a:lnTo>
                <a:lnTo>
                  <a:pt x="2154097" y="25895"/>
                </a:lnTo>
                <a:lnTo>
                  <a:pt x="2138870" y="39598"/>
                </a:lnTo>
                <a:lnTo>
                  <a:pt x="2140394" y="39598"/>
                </a:lnTo>
                <a:lnTo>
                  <a:pt x="2119083" y="53314"/>
                </a:lnTo>
                <a:lnTo>
                  <a:pt x="2061235" y="80721"/>
                </a:lnTo>
                <a:lnTo>
                  <a:pt x="2024697" y="94437"/>
                </a:lnTo>
                <a:lnTo>
                  <a:pt x="1982076" y="108140"/>
                </a:lnTo>
                <a:lnTo>
                  <a:pt x="1934883" y="121856"/>
                </a:lnTo>
                <a:lnTo>
                  <a:pt x="1884641" y="134035"/>
                </a:lnTo>
                <a:lnTo>
                  <a:pt x="1828317" y="146227"/>
                </a:lnTo>
                <a:lnTo>
                  <a:pt x="1768944" y="159931"/>
                </a:lnTo>
                <a:lnTo>
                  <a:pt x="1705013" y="172123"/>
                </a:lnTo>
                <a:lnTo>
                  <a:pt x="1636509" y="182778"/>
                </a:lnTo>
                <a:lnTo>
                  <a:pt x="1566481" y="194970"/>
                </a:lnTo>
                <a:lnTo>
                  <a:pt x="1414246" y="216293"/>
                </a:lnTo>
                <a:lnTo>
                  <a:pt x="1333563" y="225425"/>
                </a:lnTo>
                <a:lnTo>
                  <a:pt x="1249832" y="236093"/>
                </a:lnTo>
                <a:lnTo>
                  <a:pt x="1163053" y="243713"/>
                </a:lnTo>
                <a:lnTo>
                  <a:pt x="1074762" y="252844"/>
                </a:lnTo>
                <a:lnTo>
                  <a:pt x="892086" y="268084"/>
                </a:lnTo>
                <a:lnTo>
                  <a:pt x="700265" y="280263"/>
                </a:lnTo>
                <a:lnTo>
                  <a:pt x="404939" y="293966"/>
                </a:lnTo>
                <a:lnTo>
                  <a:pt x="203987" y="298538"/>
                </a:lnTo>
                <a:lnTo>
                  <a:pt x="28173" y="299924"/>
                </a:lnTo>
                <a:lnTo>
                  <a:pt x="18859" y="305330"/>
                </a:lnTo>
                <a:lnTo>
                  <a:pt x="404939" y="303110"/>
                </a:lnTo>
                <a:lnTo>
                  <a:pt x="604367" y="295490"/>
                </a:lnTo>
                <a:lnTo>
                  <a:pt x="892086" y="277215"/>
                </a:lnTo>
                <a:lnTo>
                  <a:pt x="1164577" y="254368"/>
                </a:lnTo>
                <a:lnTo>
                  <a:pt x="1333563" y="236093"/>
                </a:lnTo>
                <a:lnTo>
                  <a:pt x="1568005" y="204101"/>
                </a:lnTo>
                <a:lnTo>
                  <a:pt x="1639544" y="191922"/>
                </a:lnTo>
                <a:lnTo>
                  <a:pt x="1706537" y="181254"/>
                </a:lnTo>
                <a:lnTo>
                  <a:pt x="1831365" y="156883"/>
                </a:lnTo>
                <a:lnTo>
                  <a:pt x="1886165" y="143179"/>
                </a:lnTo>
                <a:lnTo>
                  <a:pt x="1937931" y="130987"/>
                </a:lnTo>
                <a:lnTo>
                  <a:pt x="1985124" y="117284"/>
                </a:lnTo>
                <a:lnTo>
                  <a:pt x="2027745" y="103581"/>
                </a:lnTo>
                <a:lnTo>
                  <a:pt x="2064283" y="89865"/>
                </a:lnTo>
                <a:lnTo>
                  <a:pt x="2123655" y="60921"/>
                </a:lnTo>
                <a:lnTo>
                  <a:pt x="2160193" y="33502"/>
                </a:lnTo>
                <a:lnTo>
                  <a:pt x="2166277" y="24371"/>
                </a:lnTo>
                <a:lnTo>
                  <a:pt x="2167801" y="24371"/>
                </a:lnTo>
                <a:lnTo>
                  <a:pt x="2172671" y="12179"/>
                </a:lnTo>
                <a:close/>
              </a:path>
              <a:path w="2175509" h="354964">
                <a:moveTo>
                  <a:pt x="12179" y="301586"/>
                </a:moveTo>
                <a:lnTo>
                  <a:pt x="12179" y="309206"/>
                </a:lnTo>
                <a:lnTo>
                  <a:pt x="18859" y="305330"/>
                </a:lnTo>
                <a:lnTo>
                  <a:pt x="12179" y="301586"/>
                </a:lnTo>
                <a:close/>
              </a:path>
              <a:path w="2175509" h="354964">
                <a:moveTo>
                  <a:pt x="18859" y="305330"/>
                </a:moveTo>
                <a:lnTo>
                  <a:pt x="12179" y="309206"/>
                </a:lnTo>
                <a:lnTo>
                  <a:pt x="25778" y="309206"/>
                </a:lnTo>
                <a:lnTo>
                  <a:pt x="18859" y="305330"/>
                </a:lnTo>
                <a:close/>
              </a:path>
              <a:path w="2175509" h="354964">
                <a:moveTo>
                  <a:pt x="25309" y="301586"/>
                </a:moveTo>
                <a:lnTo>
                  <a:pt x="12179" y="301586"/>
                </a:lnTo>
                <a:lnTo>
                  <a:pt x="18859" y="305330"/>
                </a:lnTo>
                <a:lnTo>
                  <a:pt x="25309" y="301586"/>
                </a:lnTo>
                <a:close/>
              </a:path>
              <a:path w="2175509" h="354964">
                <a:moveTo>
                  <a:pt x="2164753" y="6096"/>
                </a:moveTo>
                <a:lnTo>
                  <a:pt x="2161705" y="13703"/>
                </a:lnTo>
                <a:lnTo>
                  <a:pt x="2163229" y="12179"/>
                </a:lnTo>
                <a:lnTo>
                  <a:pt x="2172671" y="12179"/>
                </a:lnTo>
                <a:lnTo>
                  <a:pt x="2173884" y="9144"/>
                </a:lnTo>
                <a:lnTo>
                  <a:pt x="2173884" y="7620"/>
                </a:lnTo>
                <a:lnTo>
                  <a:pt x="2164753" y="7620"/>
                </a:lnTo>
                <a:lnTo>
                  <a:pt x="2164753" y="6096"/>
                </a:lnTo>
                <a:close/>
              </a:path>
              <a:path w="2175509" h="354964">
                <a:moveTo>
                  <a:pt x="2164753" y="0"/>
                </a:moveTo>
                <a:lnTo>
                  <a:pt x="2164753" y="7620"/>
                </a:lnTo>
                <a:lnTo>
                  <a:pt x="2173884" y="7620"/>
                </a:lnTo>
                <a:lnTo>
                  <a:pt x="2175408" y="1524"/>
                </a:lnTo>
                <a:lnTo>
                  <a:pt x="21647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7249691" y="5686245"/>
            <a:ext cx="1447746" cy="228792"/>
          </a:xfrm>
          <a:custGeom>
            <a:avLst/>
            <a:gdLst/>
            <a:ahLst/>
            <a:cxnLst/>
            <a:rect l="l" t="t" r="r" b="b"/>
            <a:pathLst>
              <a:path w="1446529" h="228600">
                <a:moveTo>
                  <a:pt x="0" y="228472"/>
                </a:moveTo>
                <a:lnTo>
                  <a:pt x="1446212" y="228472"/>
                </a:lnTo>
                <a:lnTo>
                  <a:pt x="1446212" y="0"/>
                </a:lnTo>
                <a:lnTo>
                  <a:pt x="0" y="0"/>
                </a:lnTo>
                <a:lnTo>
                  <a:pt x="0" y="228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7370202" y="5631452"/>
            <a:ext cx="1205607" cy="3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 marR="5084" indent="316483"/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스크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립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틀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릿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 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(s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c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ript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l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et)</a:t>
            </a:r>
            <a:r>
              <a:rPr sz="1201" spc="-30" dirty="0">
                <a:solidFill>
                  <a:srgbClr val="FF0000"/>
                </a:solidFill>
                <a:latin typeface="휴먼매직체"/>
                <a:cs typeface="휴먼매직체"/>
              </a:rPr>
              <a:t> 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:</a:t>
            </a:r>
            <a:r>
              <a:rPr sz="1201" dirty="0">
                <a:solidFill>
                  <a:srgbClr val="FF0000"/>
                </a:solidFill>
                <a:latin typeface="휴먼매직체"/>
                <a:cs typeface="휴먼매직체"/>
              </a:rPr>
              <a:t> 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j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a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v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a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87889" y="5486536"/>
            <a:ext cx="763911" cy="320309"/>
          </a:xfrm>
          <a:custGeom>
            <a:avLst/>
            <a:gdLst/>
            <a:ahLst/>
            <a:cxnLst/>
            <a:rect l="l" t="t" r="r" b="b"/>
            <a:pathLst>
              <a:path w="763270" h="320039">
                <a:moveTo>
                  <a:pt x="385152" y="175158"/>
                </a:moveTo>
                <a:lnTo>
                  <a:pt x="376008" y="175158"/>
                </a:lnTo>
                <a:lnTo>
                  <a:pt x="376008" y="181254"/>
                </a:lnTo>
                <a:lnTo>
                  <a:pt x="377532" y="187350"/>
                </a:lnTo>
                <a:lnTo>
                  <a:pt x="377532" y="188874"/>
                </a:lnTo>
                <a:lnTo>
                  <a:pt x="397332" y="222376"/>
                </a:lnTo>
                <a:lnTo>
                  <a:pt x="429298" y="245224"/>
                </a:lnTo>
                <a:lnTo>
                  <a:pt x="438429" y="251320"/>
                </a:lnTo>
                <a:lnTo>
                  <a:pt x="449084" y="257416"/>
                </a:lnTo>
                <a:lnTo>
                  <a:pt x="461263" y="261988"/>
                </a:lnTo>
                <a:lnTo>
                  <a:pt x="473443" y="268084"/>
                </a:lnTo>
                <a:lnTo>
                  <a:pt x="526719" y="286359"/>
                </a:lnTo>
                <a:lnTo>
                  <a:pt x="589140" y="301586"/>
                </a:lnTo>
                <a:lnTo>
                  <a:pt x="691134" y="316814"/>
                </a:lnTo>
                <a:lnTo>
                  <a:pt x="761161" y="319862"/>
                </a:lnTo>
                <a:lnTo>
                  <a:pt x="762685" y="309206"/>
                </a:lnTo>
                <a:lnTo>
                  <a:pt x="726147" y="309206"/>
                </a:lnTo>
                <a:lnTo>
                  <a:pt x="656120" y="303110"/>
                </a:lnTo>
                <a:lnTo>
                  <a:pt x="590664" y="292442"/>
                </a:lnTo>
                <a:lnTo>
                  <a:pt x="529767" y="277215"/>
                </a:lnTo>
                <a:lnTo>
                  <a:pt x="488670" y="263512"/>
                </a:lnTo>
                <a:lnTo>
                  <a:pt x="464312" y="252844"/>
                </a:lnTo>
                <a:lnTo>
                  <a:pt x="443001" y="243712"/>
                </a:lnTo>
                <a:lnTo>
                  <a:pt x="424726" y="231520"/>
                </a:lnTo>
                <a:lnTo>
                  <a:pt x="417118" y="226948"/>
                </a:lnTo>
                <a:lnTo>
                  <a:pt x="409498" y="220852"/>
                </a:lnTo>
                <a:lnTo>
                  <a:pt x="397332" y="208673"/>
                </a:lnTo>
                <a:lnTo>
                  <a:pt x="394284" y="202577"/>
                </a:lnTo>
                <a:lnTo>
                  <a:pt x="389712" y="198005"/>
                </a:lnTo>
                <a:lnTo>
                  <a:pt x="387045" y="187350"/>
                </a:lnTo>
                <a:lnTo>
                  <a:pt x="386664" y="187350"/>
                </a:lnTo>
                <a:lnTo>
                  <a:pt x="386664" y="181254"/>
                </a:lnTo>
                <a:lnTo>
                  <a:pt x="385152" y="175158"/>
                </a:lnTo>
                <a:close/>
              </a:path>
              <a:path w="763270" h="320039">
                <a:moveTo>
                  <a:pt x="386664" y="185826"/>
                </a:moveTo>
                <a:lnTo>
                  <a:pt x="386664" y="187350"/>
                </a:lnTo>
                <a:lnTo>
                  <a:pt x="387045" y="187350"/>
                </a:lnTo>
                <a:lnTo>
                  <a:pt x="386664" y="185826"/>
                </a:lnTo>
                <a:close/>
              </a:path>
              <a:path w="763270" h="320039">
                <a:moveTo>
                  <a:pt x="27062" y="43612"/>
                </a:moveTo>
                <a:lnTo>
                  <a:pt x="18806" y="48149"/>
                </a:lnTo>
                <a:lnTo>
                  <a:pt x="27409" y="53314"/>
                </a:lnTo>
                <a:lnTo>
                  <a:pt x="36537" y="53314"/>
                </a:lnTo>
                <a:lnTo>
                  <a:pt x="106565" y="59397"/>
                </a:lnTo>
                <a:lnTo>
                  <a:pt x="172021" y="70065"/>
                </a:lnTo>
                <a:lnTo>
                  <a:pt x="232917" y="85293"/>
                </a:lnTo>
                <a:lnTo>
                  <a:pt x="274015" y="99009"/>
                </a:lnTo>
                <a:lnTo>
                  <a:pt x="309029" y="114236"/>
                </a:lnTo>
                <a:lnTo>
                  <a:pt x="319684" y="118808"/>
                </a:lnTo>
                <a:lnTo>
                  <a:pt x="337959" y="130987"/>
                </a:lnTo>
                <a:lnTo>
                  <a:pt x="345566" y="135559"/>
                </a:lnTo>
                <a:lnTo>
                  <a:pt x="353174" y="141655"/>
                </a:lnTo>
                <a:lnTo>
                  <a:pt x="359270" y="147751"/>
                </a:lnTo>
                <a:lnTo>
                  <a:pt x="363829" y="153835"/>
                </a:lnTo>
                <a:lnTo>
                  <a:pt x="368401" y="158407"/>
                </a:lnTo>
                <a:lnTo>
                  <a:pt x="374497" y="170599"/>
                </a:lnTo>
                <a:lnTo>
                  <a:pt x="376008" y="176682"/>
                </a:lnTo>
                <a:lnTo>
                  <a:pt x="376008" y="175158"/>
                </a:lnTo>
                <a:lnTo>
                  <a:pt x="385152" y="175158"/>
                </a:lnTo>
                <a:lnTo>
                  <a:pt x="385152" y="173634"/>
                </a:lnTo>
                <a:lnTo>
                  <a:pt x="383628" y="167551"/>
                </a:lnTo>
                <a:lnTo>
                  <a:pt x="380580" y="159931"/>
                </a:lnTo>
                <a:lnTo>
                  <a:pt x="377532" y="153835"/>
                </a:lnTo>
                <a:lnTo>
                  <a:pt x="365353" y="141655"/>
                </a:lnTo>
                <a:lnTo>
                  <a:pt x="359270" y="134035"/>
                </a:lnTo>
                <a:lnTo>
                  <a:pt x="351650" y="127939"/>
                </a:lnTo>
                <a:lnTo>
                  <a:pt x="342518" y="121856"/>
                </a:lnTo>
                <a:lnTo>
                  <a:pt x="333387" y="117284"/>
                </a:lnTo>
                <a:lnTo>
                  <a:pt x="324256" y="111188"/>
                </a:lnTo>
                <a:lnTo>
                  <a:pt x="313601" y="105092"/>
                </a:lnTo>
                <a:lnTo>
                  <a:pt x="301421" y="100533"/>
                </a:lnTo>
                <a:lnTo>
                  <a:pt x="289242" y="94437"/>
                </a:lnTo>
                <a:lnTo>
                  <a:pt x="235953" y="76161"/>
                </a:lnTo>
                <a:lnTo>
                  <a:pt x="175069" y="60921"/>
                </a:lnTo>
                <a:lnTo>
                  <a:pt x="71551" y="45694"/>
                </a:lnTo>
                <a:lnTo>
                  <a:pt x="36537" y="44170"/>
                </a:lnTo>
                <a:lnTo>
                  <a:pt x="27062" y="43612"/>
                </a:lnTo>
                <a:close/>
              </a:path>
              <a:path w="763270" h="320039">
                <a:moveTo>
                  <a:pt x="89814" y="0"/>
                </a:moveTo>
                <a:lnTo>
                  <a:pt x="86766" y="0"/>
                </a:lnTo>
                <a:lnTo>
                  <a:pt x="85242" y="1523"/>
                </a:lnTo>
                <a:lnTo>
                  <a:pt x="0" y="47218"/>
                </a:lnTo>
                <a:lnTo>
                  <a:pt x="82207" y="97485"/>
                </a:lnTo>
                <a:lnTo>
                  <a:pt x="85242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89814" y="91389"/>
                </a:lnTo>
                <a:lnTo>
                  <a:pt x="88290" y="89865"/>
                </a:lnTo>
                <a:lnTo>
                  <a:pt x="27409" y="53314"/>
                </a:lnTo>
                <a:lnTo>
                  <a:pt x="10655" y="53314"/>
                </a:lnTo>
                <a:lnTo>
                  <a:pt x="10655" y="42646"/>
                </a:lnTo>
                <a:lnTo>
                  <a:pt x="28820" y="42646"/>
                </a:lnTo>
                <a:lnTo>
                  <a:pt x="89814" y="9131"/>
                </a:lnTo>
                <a:lnTo>
                  <a:pt x="91338" y="7619"/>
                </a:lnTo>
                <a:lnTo>
                  <a:pt x="92862" y="4571"/>
                </a:lnTo>
                <a:lnTo>
                  <a:pt x="91338" y="3047"/>
                </a:lnTo>
                <a:lnTo>
                  <a:pt x="89814" y="0"/>
                </a:lnTo>
                <a:close/>
              </a:path>
              <a:path w="763270" h="320039">
                <a:moveTo>
                  <a:pt x="10655" y="42646"/>
                </a:moveTo>
                <a:lnTo>
                  <a:pt x="10655" y="53314"/>
                </a:lnTo>
                <a:lnTo>
                  <a:pt x="27409" y="53314"/>
                </a:lnTo>
                <a:lnTo>
                  <a:pt x="24871" y="51790"/>
                </a:lnTo>
                <a:lnTo>
                  <a:pt x="12179" y="51790"/>
                </a:lnTo>
                <a:lnTo>
                  <a:pt x="12179" y="44170"/>
                </a:lnTo>
                <a:lnTo>
                  <a:pt x="26046" y="44170"/>
                </a:lnTo>
                <a:lnTo>
                  <a:pt x="27062" y="43612"/>
                </a:lnTo>
                <a:lnTo>
                  <a:pt x="10655" y="42646"/>
                </a:lnTo>
                <a:close/>
              </a:path>
              <a:path w="763270" h="320039">
                <a:moveTo>
                  <a:pt x="12179" y="44170"/>
                </a:moveTo>
                <a:lnTo>
                  <a:pt x="12179" y="51790"/>
                </a:lnTo>
                <a:lnTo>
                  <a:pt x="18806" y="48149"/>
                </a:lnTo>
                <a:lnTo>
                  <a:pt x="12179" y="44170"/>
                </a:lnTo>
                <a:close/>
              </a:path>
              <a:path w="763270" h="320039">
                <a:moveTo>
                  <a:pt x="18806" y="48149"/>
                </a:moveTo>
                <a:lnTo>
                  <a:pt x="12179" y="51790"/>
                </a:lnTo>
                <a:lnTo>
                  <a:pt x="24871" y="51790"/>
                </a:lnTo>
                <a:lnTo>
                  <a:pt x="18806" y="48149"/>
                </a:lnTo>
                <a:close/>
              </a:path>
              <a:path w="763270" h="320039">
                <a:moveTo>
                  <a:pt x="26046" y="44170"/>
                </a:moveTo>
                <a:lnTo>
                  <a:pt x="12179" y="44170"/>
                </a:lnTo>
                <a:lnTo>
                  <a:pt x="18806" y="48149"/>
                </a:lnTo>
                <a:lnTo>
                  <a:pt x="26046" y="44170"/>
                </a:lnTo>
                <a:close/>
              </a:path>
              <a:path w="763270" h="320039">
                <a:moveTo>
                  <a:pt x="28820" y="42646"/>
                </a:moveTo>
                <a:lnTo>
                  <a:pt x="10655" y="42646"/>
                </a:lnTo>
                <a:lnTo>
                  <a:pt x="27062" y="43612"/>
                </a:lnTo>
                <a:lnTo>
                  <a:pt x="28820" y="426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/>
          <p:nvPr/>
        </p:nvSpPr>
        <p:spPr>
          <a:xfrm>
            <a:off x="3622116" y="6711728"/>
            <a:ext cx="3141443" cy="173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2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spc="10" dirty="0">
                <a:latin typeface="Times New Roman"/>
                <a:cs typeface="Times New Roman"/>
              </a:rPr>
              <a:t>P</a:t>
            </a:r>
            <a:r>
              <a:rPr sz="1101" dirty="0">
                <a:latin typeface="HY견고딕"/>
                <a:cs typeface="HY견고딕"/>
              </a:rPr>
              <a:t>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문법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바탕"/>
                <a:cs typeface="바탕"/>
              </a:rPr>
              <a:t>–</a:t>
            </a:r>
            <a:r>
              <a:rPr sz="1101" spc="-10" dirty="0">
                <a:latin typeface="바탕"/>
                <a:cs typeface="바탕"/>
              </a:rPr>
              <a:t> </a:t>
            </a:r>
            <a:r>
              <a:rPr sz="1101" dirty="0">
                <a:latin typeface="HY견고딕"/>
                <a:cs typeface="HY견고딕"/>
              </a:rPr>
              <a:t>지시자와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스크립팅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요소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3919" y="6256477"/>
            <a:ext cx="1485242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익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스프레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션(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e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x</a:t>
            </a:r>
            <a:r>
              <a:rPr sz="1201" spc="-10" dirty="0">
                <a:solidFill>
                  <a:srgbClr val="FF0000"/>
                </a:solidFill>
                <a:latin typeface="휴먼매직체"/>
                <a:cs typeface="휴먼매직체"/>
              </a:rPr>
              <a:t>pr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essi</a:t>
            </a:r>
            <a:r>
              <a:rPr sz="1201" spc="-15" dirty="0">
                <a:solidFill>
                  <a:srgbClr val="FF0000"/>
                </a:solidFill>
                <a:latin typeface="휴먼매직체"/>
                <a:cs typeface="휴먼매직체"/>
              </a:rPr>
              <a:t>on</a:t>
            </a:r>
            <a:r>
              <a:rPr sz="1201" spc="-5" dirty="0">
                <a:solidFill>
                  <a:srgbClr val="FF0000"/>
                </a:solidFill>
                <a:latin typeface="휴먼매직체"/>
                <a:cs typeface="휴먼매직체"/>
              </a:rPr>
              <a:t>)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73712" y="6020092"/>
            <a:ext cx="687647" cy="320309"/>
          </a:xfrm>
          <a:custGeom>
            <a:avLst/>
            <a:gdLst/>
            <a:ahLst/>
            <a:cxnLst/>
            <a:rect l="l" t="t" r="r" b="b"/>
            <a:pathLst>
              <a:path w="687070" h="320039">
                <a:moveTo>
                  <a:pt x="347103" y="175171"/>
                </a:moveTo>
                <a:lnTo>
                  <a:pt x="337959" y="175171"/>
                </a:lnTo>
                <a:lnTo>
                  <a:pt x="337959" y="181267"/>
                </a:lnTo>
                <a:lnTo>
                  <a:pt x="339483" y="187350"/>
                </a:lnTo>
                <a:lnTo>
                  <a:pt x="339483" y="188874"/>
                </a:lnTo>
                <a:lnTo>
                  <a:pt x="362318" y="228485"/>
                </a:lnTo>
                <a:lnTo>
                  <a:pt x="377545" y="239140"/>
                </a:lnTo>
                <a:lnTo>
                  <a:pt x="385152" y="245237"/>
                </a:lnTo>
                <a:lnTo>
                  <a:pt x="394284" y="251333"/>
                </a:lnTo>
                <a:lnTo>
                  <a:pt x="404952" y="257416"/>
                </a:lnTo>
                <a:lnTo>
                  <a:pt x="414083" y="261988"/>
                </a:lnTo>
                <a:lnTo>
                  <a:pt x="424738" y="268084"/>
                </a:lnTo>
                <a:lnTo>
                  <a:pt x="473455" y="286359"/>
                </a:lnTo>
                <a:lnTo>
                  <a:pt x="529780" y="301599"/>
                </a:lnTo>
                <a:lnTo>
                  <a:pt x="621118" y="316826"/>
                </a:lnTo>
                <a:lnTo>
                  <a:pt x="685050" y="319874"/>
                </a:lnTo>
                <a:lnTo>
                  <a:pt x="686574" y="309206"/>
                </a:lnTo>
                <a:lnTo>
                  <a:pt x="653084" y="309206"/>
                </a:lnTo>
                <a:lnTo>
                  <a:pt x="590676" y="303110"/>
                </a:lnTo>
                <a:lnTo>
                  <a:pt x="531304" y="292455"/>
                </a:lnTo>
                <a:lnTo>
                  <a:pt x="476491" y="277228"/>
                </a:lnTo>
                <a:lnTo>
                  <a:pt x="429298" y="258940"/>
                </a:lnTo>
                <a:lnTo>
                  <a:pt x="407987" y="248284"/>
                </a:lnTo>
                <a:lnTo>
                  <a:pt x="398856" y="243712"/>
                </a:lnTo>
                <a:lnTo>
                  <a:pt x="391248" y="237616"/>
                </a:lnTo>
                <a:lnTo>
                  <a:pt x="382117" y="231521"/>
                </a:lnTo>
                <a:lnTo>
                  <a:pt x="376021" y="226961"/>
                </a:lnTo>
                <a:lnTo>
                  <a:pt x="363842" y="214769"/>
                </a:lnTo>
                <a:lnTo>
                  <a:pt x="359282" y="208673"/>
                </a:lnTo>
                <a:lnTo>
                  <a:pt x="354711" y="204114"/>
                </a:lnTo>
                <a:lnTo>
                  <a:pt x="351663" y="198018"/>
                </a:lnTo>
                <a:lnTo>
                  <a:pt x="348995" y="187350"/>
                </a:lnTo>
                <a:lnTo>
                  <a:pt x="348614" y="187350"/>
                </a:lnTo>
                <a:lnTo>
                  <a:pt x="348614" y="181267"/>
                </a:lnTo>
                <a:lnTo>
                  <a:pt x="347103" y="175171"/>
                </a:lnTo>
                <a:close/>
              </a:path>
              <a:path w="687070" h="320039">
                <a:moveTo>
                  <a:pt x="348614" y="185826"/>
                </a:moveTo>
                <a:lnTo>
                  <a:pt x="348614" y="187350"/>
                </a:lnTo>
                <a:lnTo>
                  <a:pt x="348995" y="187350"/>
                </a:lnTo>
                <a:lnTo>
                  <a:pt x="348614" y="185826"/>
                </a:lnTo>
                <a:close/>
              </a:path>
              <a:path w="687070" h="320039">
                <a:moveTo>
                  <a:pt x="26860" y="43727"/>
                </a:moveTo>
                <a:lnTo>
                  <a:pt x="18808" y="48149"/>
                </a:lnTo>
                <a:lnTo>
                  <a:pt x="27412" y="53314"/>
                </a:lnTo>
                <a:lnTo>
                  <a:pt x="31978" y="53314"/>
                </a:lnTo>
                <a:lnTo>
                  <a:pt x="95910" y="59410"/>
                </a:lnTo>
                <a:lnTo>
                  <a:pt x="155282" y="70065"/>
                </a:lnTo>
                <a:lnTo>
                  <a:pt x="210083" y="85305"/>
                </a:lnTo>
                <a:lnTo>
                  <a:pt x="257276" y="103581"/>
                </a:lnTo>
                <a:lnTo>
                  <a:pt x="277075" y="114236"/>
                </a:lnTo>
                <a:lnTo>
                  <a:pt x="287731" y="118808"/>
                </a:lnTo>
                <a:lnTo>
                  <a:pt x="295338" y="124904"/>
                </a:lnTo>
                <a:lnTo>
                  <a:pt x="302945" y="129476"/>
                </a:lnTo>
                <a:lnTo>
                  <a:pt x="310565" y="135572"/>
                </a:lnTo>
                <a:lnTo>
                  <a:pt x="327304" y="152323"/>
                </a:lnTo>
                <a:lnTo>
                  <a:pt x="331876" y="158419"/>
                </a:lnTo>
                <a:lnTo>
                  <a:pt x="334924" y="164503"/>
                </a:lnTo>
                <a:lnTo>
                  <a:pt x="337959" y="176695"/>
                </a:lnTo>
                <a:lnTo>
                  <a:pt x="337959" y="175171"/>
                </a:lnTo>
                <a:lnTo>
                  <a:pt x="347103" y="175171"/>
                </a:lnTo>
                <a:lnTo>
                  <a:pt x="347103" y="173647"/>
                </a:lnTo>
                <a:lnTo>
                  <a:pt x="324269" y="135572"/>
                </a:lnTo>
                <a:lnTo>
                  <a:pt x="283159" y="105105"/>
                </a:lnTo>
                <a:lnTo>
                  <a:pt x="272503" y="100533"/>
                </a:lnTo>
                <a:lnTo>
                  <a:pt x="261848" y="94437"/>
                </a:lnTo>
                <a:lnTo>
                  <a:pt x="213131" y="76161"/>
                </a:lnTo>
                <a:lnTo>
                  <a:pt x="156806" y="60934"/>
                </a:lnTo>
                <a:lnTo>
                  <a:pt x="65468" y="45694"/>
                </a:lnTo>
                <a:lnTo>
                  <a:pt x="33502" y="44170"/>
                </a:lnTo>
                <a:lnTo>
                  <a:pt x="26860" y="43727"/>
                </a:lnTo>
                <a:close/>
              </a:path>
              <a:path w="687070" h="320039">
                <a:moveTo>
                  <a:pt x="86779" y="0"/>
                </a:moveTo>
                <a:lnTo>
                  <a:pt x="85255" y="1524"/>
                </a:lnTo>
                <a:lnTo>
                  <a:pt x="0" y="47218"/>
                </a:lnTo>
                <a:lnTo>
                  <a:pt x="82207" y="99009"/>
                </a:lnTo>
                <a:lnTo>
                  <a:pt x="85255" y="100533"/>
                </a:lnTo>
                <a:lnTo>
                  <a:pt x="88303" y="99009"/>
                </a:lnTo>
                <a:lnTo>
                  <a:pt x="89827" y="97485"/>
                </a:lnTo>
                <a:lnTo>
                  <a:pt x="91351" y="94437"/>
                </a:lnTo>
                <a:lnTo>
                  <a:pt x="89827" y="91389"/>
                </a:lnTo>
                <a:lnTo>
                  <a:pt x="88303" y="89865"/>
                </a:lnTo>
                <a:lnTo>
                  <a:pt x="27412" y="53314"/>
                </a:lnTo>
                <a:lnTo>
                  <a:pt x="10667" y="53314"/>
                </a:lnTo>
                <a:lnTo>
                  <a:pt x="10667" y="42646"/>
                </a:lnTo>
                <a:lnTo>
                  <a:pt x="28828" y="42646"/>
                </a:lnTo>
                <a:lnTo>
                  <a:pt x="89827" y="9143"/>
                </a:lnTo>
                <a:lnTo>
                  <a:pt x="91351" y="9143"/>
                </a:lnTo>
                <a:lnTo>
                  <a:pt x="92862" y="6096"/>
                </a:lnTo>
                <a:lnTo>
                  <a:pt x="91351" y="3047"/>
                </a:lnTo>
                <a:lnTo>
                  <a:pt x="89827" y="1524"/>
                </a:lnTo>
                <a:lnTo>
                  <a:pt x="86779" y="0"/>
                </a:lnTo>
                <a:close/>
              </a:path>
              <a:path w="687070" h="320039">
                <a:moveTo>
                  <a:pt x="10667" y="42646"/>
                </a:moveTo>
                <a:lnTo>
                  <a:pt x="10667" y="53314"/>
                </a:lnTo>
                <a:lnTo>
                  <a:pt x="27412" y="53314"/>
                </a:lnTo>
                <a:lnTo>
                  <a:pt x="24873" y="51790"/>
                </a:lnTo>
                <a:lnTo>
                  <a:pt x="12179" y="51790"/>
                </a:lnTo>
                <a:lnTo>
                  <a:pt x="12179" y="44170"/>
                </a:lnTo>
                <a:lnTo>
                  <a:pt x="26053" y="44170"/>
                </a:lnTo>
                <a:lnTo>
                  <a:pt x="26860" y="43727"/>
                </a:lnTo>
                <a:lnTo>
                  <a:pt x="10667" y="42646"/>
                </a:lnTo>
                <a:close/>
              </a:path>
              <a:path w="687070" h="320039">
                <a:moveTo>
                  <a:pt x="12179" y="44170"/>
                </a:moveTo>
                <a:lnTo>
                  <a:pt x="12179" y="51790"/>
                </a:lnTo>
                <a:lnTo>
                  <a:pt x="18808" y="48149"/>
                </a:lnTo>
                <a:lnTo>
                  <a:pt x="12179" y="44170"/>
                </a:lnTo>
                <a:close/>
              </a:path>
              <a:path w="687070" h="320039">
                <a:moveTo>
                  <a:pt x="18808" y="48149"/>
                </a:moveTo>
                <a:lnTo>
                  <a:pt x="12179" y="51790"/>
                </a:lnTo>
                <a:lnTo>
                  <a:pt x="24873" y="51790"/>
                </a:lnTo>
                <a:lnTo>
                  <a:pt x="18808" y="48149"/>
                </a:lnTo>
                <a:close/>
              </a:path>
              <a:path w="687070" h="320039">
                <a:moveTo>
                  <a:pt x="26053" y="44170"/>
                </a:moveTo>
                <a:lnTo>
                  <a:pt x="12179" y="44170"/>
                </a:lnTo>
                <a:lnTo>
                  <a:pt x="18808" y="48149"/>
                </a:lnTo>
                <a:lnTo>
                  <a:pt x="26053" y="44170"/>
                </a:lnTo>
                <a:close/>
              </a:path>
              <a:path w="687070" h="320039">
                <a:moveTo>
                  <a:pt x="28828" y="42646"/>
                </a:moveTo>
                <a:lnTo>
                  <a:pt x="10667" y="42646"/>
                </a:lnTo>
                <a:lnTo>
                  <a:pt x="26860" y="43727"/>
                </a:lnTo>
                <a:lnTo>
                  <a:pt x="28828" y="426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30"/>
            <a:fld id="{81D60167-4931-47E6-BA6A-407CBD079E47}" type="slidenum">
              <a:rPr smtClean="0"/>
              <a:pPr marL="10613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/>
          <p:nvPr/>
        </p:nvSpPr>
        <p:spPr>
          <a:xfrm>
            <a:off x="2069405" y="4228853"/>
            <a:ext cx="0" cy="1483335"/>
          </a:xfrm>
          <a:custGeom>
            <a:avLst/>
            <a:gdLst/>
            <a:ahLst/>
            <a:cxnLst/>
            <a:rect l="l" t="t" r="r" b="b"/>
            <a:pathLst>
              <a:path h="1482089">
                <a:moveTo>
                  <a:pt x="0" y="0"/>
                </a:moveTo>
                <a:lnTo>
                  <a:pt x="0" y="1482051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7" name="object 7"/>
          <p:cNvSpPr/>
          <p:nvPr/>
        </p:nvSpPr>
        <p:spPr>
          <a:xfrm>
            <a:off x="8849481" y="4228853"/>
            <a:ext cx="0" cy="1483335"/>
          </a:xfrm>
          <a:custGeom>
            <a:avLst/>
            <a:gdLst/>
            <a:ahLst/>
            <a:cxnLst/>
            <a:rect l="l" t="t" r="r" b="b"/>
            <a:pathLst>
              <a:path h="1482089">
                <a:moveTo>
                  <a:pt x="0" y="0"/>
                </a:moveTo>
                <a:lnTo>
                  <a:pt x="0" y="1482051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2060266" y="4238004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2060266" y="5701486"/>
            <a:ext cx="6800210" cy="0"/>
          </a:xfrm>
          <a:custGeom>
            <a:avLst/>
            <a:gdLst/>
            <a:ahLst/>
            <a:cxnLst/>
            <a:rect l="l" t="t" r="r" b="b"/>
            <a:pathLst>
              <a:path w="6794500">
                <a:moveTo>
                  <a:pt x="0" y="0"/>
                </a:moveTo>
                <a:lnTo>
                  <a:pt x="679418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 txBox="1"/>
          <p:nvPr/>
        </p:nvSpPr>
        <p:spPr>
          <a:xfrm>
            <a:off x="1081583" y="1370579"/>
            <a:ext cx="8336930" cy="322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스크립팅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요소(</a:t>
            </a:r>
            <a:r>
              <a:rPr sz="1601" b="1" spc="-10" dirty="0">
                <a:latin typeface="Times New Roman"/>
                <a:cs typeface="Times New Roman"/>
              </a:rPr>
              <a:t>scrip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ing</a:t>
            </a:r>
            <a:r>
              <a:rPr sz="1601" b="1" spc="4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ele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10" dirty="0">
                <a:latin typeface="Times New Roman"/>
                <a:cs typeface="Times New Roman"/>
              </a:rPr>
              <a:t>en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s</a:t>
            </a:r>
            <a:r>
              <a:rPr sz="1601" dirty="0">
                <a:latin typeface="HY견고딕"/>
                <a:cs typeface="HY견고딕"/>
              </a:rPr>
              <a:t>)</a:t>
            </a:r>
            <a:r>
              <a:rPr sz="1601" spc="-20" dirty="0">
                <a:latin typeface="HY견고딕"/>
                <a:cs typeface="HY견고딕"/>
              </a:rPr>
              <a:t>란</a:t>
            </a:r>
            <a:r>
              <a:rPr sz="1601" spc="5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다음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세가지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문법을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말한다.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5"/>
              </a:spcBef>
            </a:pPr>
            <a:endParaRPr sz="1301">
              <a:latin typeface="Times New Roman"/>
              <a:cs typeface="Times New Roman"/>
            </a:endParaRPr>
          </a:p>
          <a:p>
            <a:pPr marL="821712" indent="-183026">
              <a:buClr>
                <a:srgbClr val="ACB9AC"/>
              </a:buClr>
              <a:buFont typeface=""/>
              <a:buChar char="•"/>
              <a:tabLst>
                <a:tab pos="821712" algn="l"/>
              </a:tabLst>
            </a:pPr>
            <a:r>
              <a:rPr sz="1401" dirty="0">
                <a:latin typeface="HY견고딕"/>
                <a:cs typeface="HY견고딕"/>
              </a:rPr>
              <a:t>스크립틀릿</a:t>
            </a:r>
            <a:r>
              <a:rPr sz="1401" spc="5" dirty="0">
                <a:latin typeface="HY견고딕"/>
                <a:cs typeface="HY견고딕"/>
              </a:rPr>
              <a:t>(</a:t>
            </a:r>
            <a:r>
              <a:rPr sz="1401" b="1" spc="5" dirty="0">
                <a:latin typeface="Times New Roman"/>
                <a:cs typeface="Times New Roman"/>
              </a:rPr>
              <a:t>s</a:t>
            </a:r>
            <a:r>
              <a:rPr sz="1401" b="1" spc="-10" dirty="0">
                <a:latin typeface="Times New Roman"/>
                <a:cs typeface="Times New Roman"/>
              </a:rPr>
              <a:t>cr</a:t>
            </a:r>
            <a:r>
              <a:rPr sz="1401" b="1" dirty="0">
                <a:latin typeface="Times New Roman"/>
                <a:cs typeface="Times New Roman"/>
              </a:rPr>
              <a:t>i</a:t>
            </a:r>
            <a:r>
              <a:rPr sz="1401" b="1" spc="-15" dirty="0">
                <a:latin typeface="Times New Roman"/>
                <a:cs typeface="Times New Roman"/>
              </a:rPr>
              <a:t>p</a:t>
            </a:r>
            <a:r>
              <a:rPr sz="1401" b="1" dirty="0">
                <a:latin typeface="Times New Roman"/>
                <a:cs typeface="Times New Roman"/>
              </a:rPr>
              <a:t>t</a:t>
            </a:r>
            <a:r>
              <a:rPr sz="1401" b="1" spc="-10" dirty="0">
                <a:latin typeface="Times New Roman"/>
                <a:cs typeface="Times New Roman"/>
              </a:rPr>
              <a:t>le</a:t>
            </a:r>
            <a:r>
              <a:rPr sz="1401" b="1" dirty="0">
                <a:latin typeface="Times New Roman"/>
                <a:cs typeface="Times New Roman"/>
              </a:rPr>
              <a:t>t</a:t>
            </a:r>
            <a:r>
              <a:rPr sz="1401" dirty="0">
                <a:latin typeface="HY견고딕"/>
                <a:cs typeface="HY견고딕"/>
              </a:rPr>
              <a:t>)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  <a:buClr>
                <a:srgbClr val="ACB9AC"/>
              </a:buClr>
              <a:buFont typeface=""/>
              <a:buChar char="•"/>
            </a:pPr>
            <a:endParaRPr sz="1251">
              <a:latin typeface="Times New Roman"/>
              <a:cs typeface="Times New Roman"/>
            </a:endParaRPr>
          </a:p>
          <a:p>
            <a:pPr marL="821712" indent="-183026">
              <a:buClr>
                <a:srgbClr val="ACB9AC"/>
              </a:buClr>
              <a:buFont typeface=""/>
              <a:buChar char="•"/>
              <a:tabLst>
                <a:tab pos="821712" algn="l"/>
              </a:tabLst>
            </a:pPr>
            <a:r>
              <a:rPr sz="1401" dirty="0">
                <a:latin typeface="HY견고딕"/>
                <a:cs typeface="HY견고딕"/>
              </a:rPr>
              <a:t>익스프레션</a:t>
            </a:r>
            <a:r>
              <a:rPr sz="1401" spc="5" dirty="0">
                <a:latin typeface="HY견고딕"/>
                <a:cs typeface="HY견고딕"/>
              </a:rPr>
              <a:t>(</a:t>
            </a:r>
            <a:r>
              <a:rPr sz="1401" b="1" spc="-10" dirty="0">
                <a:latin typeface="Times New Roman"/>
                <a:cs typeface="Times New Roman"/>
              </a:rPr>
              <a:t>e</a:t>
            </a:r>
            <a:r>
              <a:rPr sz="1401" b="1" spc="5" dirty="0">
                <a:latin typeface="Times New Roman"/>
                <a:cs typeface="Times New Roman"/>
              </a:rPr>
              <a:t>x</a:t>
            </a:r>
            <a:r>
              <a:rPr sz="1401" b="1" spc="-15" dirty="0">
                <a:latin typeface="Times New Roman"/>
                <a:cs typeface="Times New Roman"/>
              </a:rPr>
              <a:t>p</a:t>
            </a:r>
            <a:r>
              <a:rPr sz="1401" b="1" spc="-35" dirty="0">
                <a:latin typeface="Times New Roman"/>
                <a:cs typeface="Times New Roman"/>
              </a:rPr>
              <a:t>r</a:t>
            </a:r>
            <a:r>
              <a:rPr sz="1401" b="1" spc="-10" dirty="0">
                <a:latin typeface="Times New Roman"/>
                <a:cs typeface="Times New Roman"/>
              </a:rPr>
              <a:t>e</a:t>
            </a:r>
            <a:r>
              <a:rPr sz="1401" b="1" spc="5" dirty="0">
                <a:latin typeface="Times New Roman"/>
                <a:cs typeface="Times New Roman"/>
              </a:rPr>
              <a:t>ss</a:t>
            </a:r>
            <a:r>
              <a:rPr sz="1401" b="1" spc="-10" dirty="0">
                <a:latin typeface="Times New Roman"/>
                <a:cs typeface="Times New Roman"/>
              </a:rPr>
              <a:t>i</a:t>
            </a:r>
            <a:r>
              <a:rPr sz="1401" b="1" spc="5" dirty="0">
                <a:latin typeface="Times New Roman"/>
                <a:cs typeface="Times New Roman"/>
              </a:rPr>
              <a:t>o</a:t>
            </a:r>
            <a:r>
              <a:rPr sz="1401" b="1" spc="-15" dirty="0">
                <a:latin typeface="Times New Roman"/>
                <a:cs typeface="Times New Roman"/>
              </a:rPr>
              <a:t>n</a:t>
            </a:r>
            <a:r>
              <a:rPr sz="1401" dirty="0">
                <a:latin typeface="HY견고딕"/>
                <a:cs typeface="HY견고딕"/>
              </a:rPr>
              <a:t>)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  <a:buClr>
                <a:srgbClr val="ACB9AC"/>
              </a:buClr>
              <a:buFont typeface=""/>
              <a:buChar char="•"/>
            </a:pPr>
            <a:endParaRPr sz="1251">
              <a:latin typeface="Times New Roman"/>
              <a:cs typeface="Times New Roman"/>
            </a:endParaRPr>
          </a:p>
          <a:p>
            <a:pPr marL="821712" indent="-183026">
              <a:buClr>
                <a:srgbClr val="ACB9AC"/>
              </a:buClr>
              <a:buFont typeface=""/>
              <a:buChar char="•"/>
              <a:tabLst>
                <a:tab pos="821712" algn="l"/>
              </a:tabLst>
            </a:pPr>
            <a:r>
              <a:rPr sz="1401" dirty="0">
                <a:latin typeface="HY견고딕"/>
                <a:cs typeface="HY견고딕"/>
              </a:rPr>
              <a:t>선언부</a:t>
            </a:r>
            <a:r>
              <a:rPr sz="1401" spc="5" dirty="0">
                <a:latin typeface="HY견고딕"/>
                <a:cs typeface="HY견고딕"/>
              </a:rPr>
              <a:t>(</a:t>
            </a:r>
            <a:r>
              <a:rPr sz="1401" b="1" spc="-5" dirty="0">
                <a:latin typeface="Times New Roman"/>
                <a:cs typeface="Times New Roman"/>
              </a:rPr>
              <a:t>d</a:t>
            </a:r>
            <a:r>
              <a:rPr sz="1401" b="1" spc="-10" dirty="0">
                <a:latin typeface="Times New Roman"/>
                <a:cs typeface="Times New Roman"/>
              </a:rPr>
              <a:t>ec</a:t>
            </a:r>
            <a:r>
              <a:rPr sz="1401" b="1" dirty="0">
                <a:latin typeface="Times New Roman"/>
                <a:cs typeface="Times New Roman"/>
              </a:rPr>
              <a:t>l</a:t>
            </a:r>
            <a:r>
              <a:rPr sz="1401" b="1" spc="-10" dirty="0">
                <a:latin typeface="Times New Roman"/>
                <a:cs typeface="Times New Roman"/>
              </a:rPr>
              <a:t>ar</a:t>
            </a:r>
            <a:r>
              <a:rPr sz="1401" b="1" spc="5" dirty="0">
                <a:latin typeface="Times New Roman"/>
                <a:cs typeface="Times New Roman"/>
              </a:rPr>
              <a:t>a</a:t>
            </a:r>
            <a:r>
              <a:rPr sz="1401" b="1" spc="-15" dirty="0">
                <a:latin typeface="Times New Roman"/>
                <a:cs typeface="Times New Roman"/>
              </a:rPr>
              <a:t>t</a:t>
            </a:r>
            <a:r>
              <a:rPr sz="1401" b="1" dirty="0">
                <a:latin typeface="Times New Roman"/>
                <a:cs typeface="Times New Roman"/>
              </a:rPr>
              <a:t>i</a:t>
            </a:r>
            <a:r>
              <a:rPr sz="1401" b="1" spc="-10" dirty="0">
                <a:latin typeface="Times New Roman"/>
                <a:cs typeface="Times New Roman"/>
              </a:rPr>
              <a:t>o</a:t>
            </a:r>
            <a:r>
              <a:rPr sz="1401" b="1" spc="-5" dirty="0">
                <a:latin typeface="Times New Roman"/>
                <a:cs typeface="Times New Roman"/>
              </a:rPr>
              <a:t>n</a:t>
            </a:r>
            <a:r>
              <a:rPr sz="1401" dirty="0">
                <a:latin typeface="HY견고딕"/>
                <a:cs typeface="HY견고딕"/>
              </a:rPr>
              <a:t>)</a:t>
            </a:r>
            <a:endParaRPr sz="1401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62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스크립틀릿(</a:t>
            </a:r>
            <a:r>
              <a:rPr sz="1601" b="1" spc="-10" dirty="0">
                <a:latin typeface="Times New Roman"/>
                <a:cs typeface="Times New Roman"/>
              </a:rPr>
              <a:t>scrip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l</a:t>
            </a:r>
            <a:r>
              <a:rPr sz="1601" b="1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dirty="0">
                <a:latin typeface="HY견고딕"/>
                <a:cs typeface="HY견고딕"/>
              </a:rPr>
              <a:t>)</a:t>
            </a:r>
            <a:r>
              <a:rPr sz="1601" spc="-20" dirty="0">
                <a:latin typeface="HY견고딕"/>
                <a:cs typeface="HY견고딕"/>
              </a:rPr>
              <a:t>은</a:t>
            </a:r>
            <a:r>
              <a:rPr sz="1601" spc="50" dirty="0">
                <a:latin typeface="HY견고딕"/>
                <a:cs typeface="HY견고딕"/>
              </a:rPr>
              <a:t> </a:t>
            </a:r>
            <a:r>
              <a:rPr sz="1601" spc="-5" dirty="0">
                <a:latin typeface="HY견고딕"/>
                <a:cs typeface="HY견고딕"/>
              </a:rPr>
              <a:t>&lt;</a:t>
            </a:r>
            <a:r>
              <a:rPr sz="1601" spc="-25" dirty="0">
                <a:latin typeface="HY견고딕"/>
                <a:cs typeface="HY견고딕"/>
              </a:rPr>
              <a:t>%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시작해서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5" dirty="0">
                <a:latin typeface="HY견고딕"/>
                <a:cs typeface="HY견고딕"/>
              </a:rPr>
              <a:t>%</a:t>
            </a:r>
            <a:r>
              <a:rPr sz="1601" spc="-10" dirty="0">
                <a:latin typeface="HY견고딕"/>
                <a:cs typeface="HY견고딕"/>
              </a:rPr>
              <a:t>&gt;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끝나고,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자바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명령문이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들어갈</a:t>
            </a:r>
            <a:r>
              <a:rPr sz="1601" spc="-15" dirty="0">
                <a:latin typeface="HY견고딕"/>
                <a:cs typeface="HY견고딕"/>
              </a:rPr>
              <a:t> 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2"/>
              </a:spcBef>
            </a:pPr>
            <a:endParaRPr sz="2102">
              <a:latin typeface="Times New Roman"/>
              <a:cs typeface="Times New Roman"/>
            </a:endParaRPr>
          </a:p>
          <a:p>
            <a:pPr marL="1079093">
              <a:lnSpc>
                <a:spcPts val="1436"/>
              </a:lnSpc>
            </a:pPr>
            <a:r>
              <a:rPr sz="1201" spc="-15" dirty="0">
                <a:latin typeface="Times New Roman"/>
                <a:cs typeface="Times New Roman"/>
              </a:rPr>
              <a:t>&lt;</a:t>
            </a:r>
            <a:r>
              <a:rPr sz="1201" spc="-10" dirty="0">
                <a:latin typeface="Times New Roman"/>
                <a:cs typeface="Times New Roman"/>
              </a:rPr>
              <a:t>%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7787" y="5464484"/>
            <a:ext cx="6077608" cy="839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482"/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sz="1651">
              <a:latin typeface="Times New Roman"/>
              <a:cs typeface="Times New Roman"/>
            </a:endParaRPr>
          </a:p>
          <a:p>
            <a:pPr marL="12710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dirty="0">
                <a:latin typeface="HY견고딕"/>
                <a:cs typeface="HY견고딕"/>
              </a:rPr>
              <a:t>이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명령문은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웹 브라우저로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전송되는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것이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아니라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웹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서버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쪽에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실행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된다.</a:t>
            </a:r>
            <a:endParaRPr sz="1401">
              <a:latin typeface="HY견고딕"/>
              <a:cs typeface="HY견고딕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65546" y="4641265"/>
            <a:ext cx="2124589" cy="701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1" spc="-5" dirty="0">
                <a:latin typeface="Times New Roman"/>
                <a:cs typeface="Times New Roman"/>
              </a:rPr>
              <a:t>int 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0;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49900"/>
              </a:lnSpc>
            </a:pPr>
            <a:r>
              <a:rPr sz="1201" spc="-10" dirty="0">
                <a:latin typeface="Times New Roman"/>
                <a:cs typeface="Times New Roman"/>
              </a:rPr>
              <a:t>f</a:t>
            </a:r>
            <a:r>
              <a:rPr sz="1201" spc="-5" dirty="0">
                <a:latin typeface="Times New Roman"/>
                <a:cs typeface="Times New Roman"/>
              </a:rPr>
              <a:t>or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(</a:t>
            </a:r>
            <a:r>
              <a:rPr sz="1201" spc="-5" dirty="0">
                <a:latin typeface="Times New Roman"/>
                <a:cs typeface="Times New Roman"/>
              </a:rPr>
              <a:t>int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-5" dirty="0">
                <a:latin typeface="Times New Roman"/>
                <a:cs typeface="Times New Roman"/>
              </a:rPr>
              <a:t> 1;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&lt;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100;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spc="-15" dirty="0">
                <a:latin typeface="Times New Roman"/>
                <a:cs typeface="Times New Roman"/>
              </a:rPr>
              <a:t>++</a:t>
            </a:r>
            <a:r>
              <a:rPr sz="1201" spc="-5" dirty="0">
                <a:latin typeface="Times New Roman"/>
                <a:cs typeface="Times New Roman"/>
              </a:rPr>
              <a:t>) 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+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5" dirty="0">
                <a:latin typeface="Times New Roman"/>
                <a:cs typeface="Times New Roman"/>
              </a:rPr>
              <a:t>nt;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02520" y="4603869"/>
            <a:ext cx="2523704" cy="753107"/>
          </a:xfrm>
          <a:custGeom>
            <a:avLst/>
            <a:gdLst/>
            <a:ahLst/>
            <a:cxnLst/>
            <a:rect l="l" t="t" r="r" b="b"/>
            <a:pathLst>
              <a:path w="2521585" h="752475">
                <a:moveTo>
                  <a:pt x="2403767" y="0"/>
                </a:moveTo>
                <a:lnTo>
                  <a:pt x="127876" y="0"/>
                </a:lnTo>
                <a:lnTo>
                  <a:pt x="115696" y="1523"/>
                </a:lnTo>
                <a:lnTo>
                  <a:pt x="101993" y="3047"/>
                </a:lnTo>
                <a:lnTo>
                  <a:pt x="45669" y="30467"/>
                </a:lnTo>
                <a:lnTo>
                  <a:pt x="9131" y="79209"/>
                </a:lnTo>
                <a:lnTo>
                  <a:pt x="0" y="117284"/>
                </a:lnTo>
                <a:lnTo>
                  <a:pt x="0" y="636689"/>
                </a:lnTo>
                <a:lnTo>
                  <a:pt x="15227" y="685431"/>
                </a:lnTo>
                <a:lnTo>
                  <a:pt x="47193" y="723518"/>
                </a:lnTo>
                <a:lnTo>
                  <a:pt x="56324" y="729602"/>
                </a:lnTo>
                <a:lnTo>
                  <a:pt x="66979" y="737222"/>
                </a:lnTo>
                <a:lnTo>
                  <a:pt x="91338" y="746366"/>
                </a:lnTo>
                <a:lnTo>
                  <a:pt x="103517" y="749401"/>
                </a:lnTo>
                <a:lnTo>
                  <a:pt x="115696" y="750925"/>
                </a:lnTo>
                <a:lnTo>
                  <a:pt x="129400" y="752449"/>
                </a:lnTo>
                <a:lnTo>
                  <a:pt x="2391587" y="752449"/>
                </a:lnTo>
                <a:lnTo>
                  <a:pt x="2429649" y="746366"/>
                </a:lnTo>
                <a:lnTo>
                  <a:pt x="2447918" y="738746"/>
                </a:lnTo>
                <a:lnTo>
                  <a:pt x="117220" y="738746"/>
                </a:lnTo>
                <a:lnTo>
                  <a:pt x="105041" y="737222"/>
                </a:lnTo>
                <a:lnTo>
                  <a:pt x="54800" y="712850"/>
                </a:lnTo>
                <a:lnTo>
                  <a:pt x="25882" y="677811"/>
                </a:lnTo>
                <a:lnTo>
                  <a:pt x="12179" y="633641"/>
                </a:lnTo>
                <a:lnTo>
                  <a:pt x="12179" y="117284"/>
                </a:lnTo>
                <a:lnTo>
                  <a:pt x="25882" y="73113"/>
                </a:lnTo>
                <a:lnTo>
                  <a:pt x="39585" y="54838"/>
                </a:lnTo>
                <a:lnTo>
                  <a:pt x="45669" y="47218"/>
                </a:lnTo>
                <a:lnTo>
                  <a:pt x="63931" y="31991"/>
                </a:lnTo>
                <a:lnTo>
                  <a:pt x="73075" y="27419"/>
                </a:lnTo>
                <a:lnTo>
                  <a:pt x="83731" y="21323"/>
                </a:lnTo>
                <a:lnTo>
                  <a:pt x="105041" y="15239"/>
                </a:lnTo>
                <a:lnTo>
                  <a:pt x="129400" y="12191"/>
                </a:lnTo>
                <a:lnTo>
                  <a:pt x="2445380" y="12191"/>
                </a:lnTo>
                <a:lnTo>
                  <a:pt x="2441829" y="10667"/>
                </a:lnTo>
                <a:lnTo>
                  <a:pt x="2429649" y="6095"/>
                </a:lnTo>
                <a:lnTo>
                  <a:pt x="2417470" y="3047"/>
                </a:lnTo>
                <a:lnTo>
                  <a:pt x="2403767" y="0"/>
                </a:lnTo>
                <a:close/>
              </a:path>
              <a:path w="2521585" h="752475">
                <a:moveTo>
                  <a:pt x="2445380" y="12191"/>
                </a:moveTo>
                <a:lnTo>
                  <a:pt x="2391587" y="12191"/>
                </a:lnTo>
                <a:lnTo>
                  <a:pt x="2403767" y="13715"/>
                </a:lnTo>
                <a:lnTo>
                  <a:pt x="2414422" y="15239"/>
                </a:lnTo>
                <a:lnTo>
                  <a:pt x="2466187" y="39611"/>
                </a:lnTo>
                <a:lnTo>
                  <a:pt x="2493581" y="74637"/>
                </a:lnTo>
                <a:lnTo>
                  <a:pt x="2499677" y="83781"/>
                </a:lnTo>
                <a:lnTo>
                  <a:pt x="2502712" y="95961"/>
                </a:lnTo>
                <a:lnTo>
                  <a:pt x="2505760" y="106629"/>
                </a:lnTo>
                <a:lnTo>
                  <a:pt x="2507284" y="118808"/>
                </a:lnTo>
                <a:lnTo>
                  <a:pt x="2507284" y="635165"/>
                </a:lnTo>
                <a:lnTo>
                  <a:pt x="2505760" y="645833"/>
                </a:lnTo>
                <a:lnTo>
                  <a:pt x="2481402" y="697623"/>
                </a:lnTo>
                <a:lnTo>
                  <a:pt x="2464663" y="712850"/>
                </a:lnTo>
                <a:lnTo>
                  <a:pt x="2457043" y="720470"/>
                </a:lnTo>
                <a:lnTo>
                  <a:pt x="2446388" y="725030"/>
                </a:lnTo>
                <a:lnTo>
                  <a:pt x="2435732" y="731126"/>
                </a:lnTo>
                <a:lnTo>
                  <a:pt x="2414422" y="737222"/>
                </a:lnTo>
                <a:lnTo>
                  <a:pt x="2402243" y="738746"/>
                </a:lnTo>
                <a:lnTo>
                  <a:pt x="2447918" y="738746"/>
                </a:lnTo>
                <a:lnTo>
                  <a:pt x="2482926" y="714374"/>
                </a:lnTo>
                <a:lnTo>
                  <a:pt x="2498153" y="694575"/>
                </a:lnTo>
                <a:lnTo>
                  <a:pt x="2505760" y="683907"/>
                </a:lnTo>
                <a:lnTo>
                  <a:pt x="2510332" y="673252"/>
                </a:lnTo>
                <a:lnTo>
                  <a:pt x="2514892" y="661060"/>
                </a:lnTo>
                <a:lnTo>
                  <a:pt x="2517940" y="648881"/>
                </a:lnTo>
                <a:lnTo>
                  <a:pt x="2519464" y="635165"/>
                </a:lnTo>
                <a:lnTo>
                  <a:pt x="2520988" y="622985"/>
                </a:lnTo>
                <a:lnTo>
                  <a:pt x="2520988" y="129476"/>
                </a:lnTo>
                <a:lnTo>
                  <a:pt x="2519464" y="115760"/>
                </a:lnTo>
                <a:lnTo>
                  <a:pt x="2504236" y="67017"/>
                </a:lnTo>
                <a:lnTo>
                  <a:pt x="2473794" y="28943"/>
                </a:lnTo>
                <a:lnTo>
                  <a:pt x="2452484" y="15239"/>
                </a:lnTo>
                <a:lnTo>
                  <a:pt x="2445380" y="12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6895329" y="5278287"/>
            <a:ext cx="785520" cy="179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76"/>
              </a:lnSpc>
            </a:pPr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명령</a:t>
            </a:r>
            <a:r>
              <a:rPr sz="1201" spc="-15" dirty="0">
                <a:latin typeface="휴먼매직체"/>
                <a:cs typeface="휴먼매직체"/>
              </a:rPr>
              <a:t>문</a:t>
            </a:r>
            <a:r>
              <a:rPr sz="1201" spc="-10" dirty="0">
                <a:latin typeface="휴먼매직체"/>
                <a:cs typeface="휴먼매직체"/>
              </a:rPr>
              <a:t>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88086" y="4951442"/>
            <a:ext cx="1830337" cy="360348"/>
          </a:xfrm>
          <a:custGeom>
            <a:avLst/>
            <a:gdLst/>
            <a:ahLst/>
            <a:cxnLst/>
            <a:rect l="l" t="t" r="r" b="b"/>
            <a:pathLst>
              <a:path w="1828800" h="360045">
                <a:moveTo>
                  <a:pt x="27863" y="44527"/>
                </a:moveTo>
                <a:lnTo>
                  <a:pt x="18734" y="49642"/>
                </a:lnTo>
                <a:lnTo>
                  <a:pt x="27391" y="54838"/>
                </a:lnTo>
                <a:lnTo>
                  <a:pt x="86779" y="54838"/>
                </a:lnTo>
                <a:lnTo>
                  <a:pt x="170510" y="57886"/>
                </a:lnTo>
                <a:lnTo>
                  <a:pt x="254241" y="62458"/>
                </a:lnTo>
                <a:lnTo>
                  <a:pt x="295338" y="63982"/>
                </a:lnTo>
                <a:lnTo>
                  <a:pt x="376021" y="70078"/>
                </a:lnTo>
                <a:lnTo>
                  <a:pt x="414083" y="74637"/>
                </a:lnTo>
                <a:lnTo>
                  <a:pt x="452145" y="77685"/>
                </a:lnTo>
                <a:lnTo>
                  <a:pt x="490194" y="82257"/>
                </a:lnTo>
                <a:lnTo>
                  <a:pt x="595236" y="95961"/>
                </a:lnTo>
                <a:lnTo>
                  <a:pt x="627202" y="102057"/>
                </a:lnTo>
                <a:lnTo>
                  <a:pt x="659180" y="106629"/>
                </a:lnTo>
                <a:lnTo>
                  <a:pt x="744423" y="124904"/>
                </a:lnTo>
                <a:lnTo>
                  <a:pt x="793140" y="137096"/>
                </a:lnTo>
                <a:lnTo>
                  <a:pt x="834250" y="150799"/>
                </a:lnTo>
                <a:lnTo>
                  <a:pt x="850988" y="156895"/>
                </a:lnTo>
                <a:lnTo>
                  <a:pt x="866216" y="162991"/>
                </a:lnTo>
                <a:lnTo>
                  <a:pt x="879919" y="170599"/>
                </a:lnTo>
                <a:lnTo>
                  <a:pt x="886002" y="173647"/>
                </a:lnTo>
                <a:lnTo>
                  <a:pt x="890574" y="176695"/>
                </a:lnTo>
                <a:lnTo>
                  <a:pt x="895134" y="181267"/>
                </a:lnTo>
                <a:lnTo>
                  <a:pt x="899706" y="184315"/>
                </a:lnTo>
                <a:lnTo>
                  <a:pt x="902754" y="187363"/>
                </a:lnTo>
                <a:lnTo>
                  <a:pt x="904278" y="190398"/>
                </a:lnTo>
                <a:lnTo>
                  <a:pt x="907313" y="193446"/>
                </a:lnTo>
                <a:lnTo>
                  <a:pt x="908837" y="196494"/>
                </a:lnTo>
                <a:lnTo>
                  <a:pt x="908837" y="202590"/>
                </a:lnTo>
                <a:lnTo>
                  <a:pt x="910361" y="205638"/>
                </a:lnTo>
                <a:lnTo>
                  <a:pt x="910361" y="210210"/>
                </a:lnTo>
                <a:lnTo>
                  <a:pt x="911885" y="210210"/>
                </a:lnTo>
                <a:lnTo>
                  <a:pt x="913409" y="214769"/>
                </a:lnTo>
                <a:lnTo>
                  <a:pt x="916457" y="219341"/>
                </a:lnTo>
                <a:lnTo>
                  <a:pt x="919492" y="222389"/>
                </a:lnTo>
                <a:lnTo>
                  <a:pt x="922540" y="226961"/>
                </a:lnTo>
                <a:lnTo>
                  <a:pt x="927112" y="230009"/>
                </a:lnTo>
                <a:lnTo>
                  <a:pt x="931672" y="234581"/>
                </a:lnTo>
                <a:lnTo>
                  <a:pt x="943851" y="240664"/>
                </a:lnTo>
                <a:lnTo>
                  <a:pt x="957554" y="248284"/>
                </a:lnTo>
                <a:lnTo>
                  <a:pt x="972781" y="255904"/>
                </a:lnTo>
                <a:lnTo>
                  <a:pt x="991044" y="261988"/>
                </a:lnTo>
                <a:lnTo>
                  <a:pt x="1010831" y="269608"/>
                </a:lnTo>
                <a:lnTo>
                  <a:pt x="1056500" y="281800"/>
                </a:lnTo>
                <a:lnTo>
                  <a:pt x="1108265" y="293979"/>
                </a:lnTo>
                <a:lnTo>
                  <a:pt x="1167638" y="306171"/>
                </a:lnTo>
                <a:lnTo>
                  <a:pt x="1198079" y="310730"/>
                </a:lnTo>
                <a:lnTo>
                  <a:pt x="1231569" y="316826"/>
                </a:lnTo>
                <a:lnTo>
                  <a:pt x="1336611" y="330530"/>
                </a:lnTo>
                <a:lnTo>
                  <a:pt x="1374673" y="335102"/>
                </a:lnTo>
                <a:lnTo>
                  <a:pt x="1412735" y="338150"/>
                </a:lnTo>
                <a:lnTo>
                  <a:pt x="1452308" y="342722"/>
                </a:lnTo>
                <a:lnTo>
                  <a:pt x="1574101" y="351866"/>
                </a:lnTo>
                <a:lnTo>
                  <a:pt x="1741551" y="357949"/>
                </a:lnTo>
                <a:lnTo>
                  <a:pt x="1826806" y="359473"/>
                </a:lnTo>
                <a:lnTo>
                  <a:pt x="1828330" y="348818"/>
                </a:lnTo>
                <a:lnTo>
                  <a:pt x="1741551" y="348818"/>
                </a:lnTo>
                <a:lnTo>
                  <a:pt x="1657832" y="345770"/>
                </a:lnTo>
                <a:lnTo>
                  <a:pt x="1574101" y="341198"/>
                </a:lnTo>
                <a:lnTo>
                  <a:pt x="1532991" y="339674"/>
                </a:lnTo>
                <a:lnTo>
                  <a:pt x="1452308" y="333578"/>
                </a:lnTo>
                <a:lnTo>
                  <a:pt x="1414259" y="329018"/>
                </a:lnTo>
                <a:lnTo>
                  <a:pt x="1376197" y="325970"/>
                </a:lnTo>
                <a:lnTo>
                  <a:pt x="1266583" y="312254"/>
                </a:lnTo>
                <a:lnTo>
                  <a:pt x="1233093" y="307682"/>
                </a:lnTo>
                <a:lnTo>
                  <a:pt x="1199603" y="301599"/>
                </a:lnTo>
                <a:lnTo>
                  <a:pt x="1169162" y="297027"/>
                </a:lnTo>
                <a:lnTo>
                  <a:pt x="1083906" y="278752"/>
                </a:lnTo>
                <a:lnTo>
                  <a:pt x="1035189" y="266560"/>
                </a:lnTo>
                <a:lnTo>
                  <a:pt x="994092" y="252856"/>
                </a:lnTo>
                <a:lnTo>
                  <a:pt x="977341" y="246760"/>
                </a:lnTo>
                <a:lnTo>
                  <a:pt x="960602" y="239140"/>
                </a:lnTo>
                <a:lnTo>
                  <a:pt x="942327" y="230009"/>
                </a:lnTo>
                <a:lnTo>
                  <a:pt x="937768" y="226961"/>
                </a:lnTo>
                <a:lnTo>
                  <a:pt x="933196" y="222389"/>
                </a:lnTo>
                <a:lnTo>
                  <a:pt x="928624" y="219341"/>
                </a:lnTo>
                <a:lnTo>
                  <a:pt x="922540" y="213245"/>
                </a:lnTo>
                <a:lnTo>
                  <a:pt x="919492" y="207162"/>
                </a:lnTo>
                <a:lnTo>
                  <a:pt x="919492" y="201066"/>
                </a:lnTo>
                <a:lnTo>
                  <a:pt x="917968" y="198018"/>
                </a:lnTo>
                <a:lnTo>
                  <a:pt x="917968" y="193446"/>
                </a:lnTo>
                <a:lnTo>
                  <a:pt x="916457" y="193446"/>
                </a:lnTo>
                <a:lnTo>
                  <a:pt x="916457" y="191922"/>
                </a:lnTo>
                <a:lnTo>
                  <a:pt x="914933" y="188887"/>
                </a:lnTo>
                <a:lnTo>
                  <a:pt x="913409" y="184315"/>
                </a:lnTo>
                <a:lnTo>
                  <a:pt x="908837" y="181267"/>
                </a:lnTo>
                <a:lnTo>
                  <a:pt x="905789" y="176695"/>
                </a:lnTo>
                <a:lnTo>
                  <a:pt x="901230" y="173647"/>
                </a:lnTo>
                <a:lnTo>
                  <a:pt x="896658" y="169075"/>
                </a:lnTo>
                <a:lnTo>
                  <a:pt x="884478" y="162991"/>
                </a:lnTo>
                <a:lnTo>
                  <a:pt x="870775" y="155371"/>
                </a:lnTo>
                <a:lnTo>
                  <a:pt x="855560" y="147751"/>
                </a:lnTo>
                <a:lnTo>
                  <a:pt x="837285" y="141655"/>
                </a:lnTo>
                <a:lnTo>
                  <a:pt x="817499" y="134048"/>
                </a:lnTo>
                <a:lnTo>
                  <a:pt x="796188" y="127952"/>
                </a:lnTo>
                <a:lnTo>
                  <a:pt x="720064" y="109677"/>
                </a:lnTo>
                <a:lnTo>
                  <a:pt x="660704" y="97485"/>
                </a:lnTo>
                <a:lnTo>
                  <a:pt x="630250" y="92925"/>
                </a:lnTo>
                <a:lnTo>
                  <a:pt x="596760" y="86829"/>
                </a:lnTo>
                <a:lnTo>
                  <a:pt x="563270" y="82257"/>
                </a:lnTo>
                <a:lnTo>
                  <a:pt x="415607" y="63982"/>
                </a:lnTo>
                <a:lnTo>
                  <a:pt x="254241" y="51790"/>
                </a:lnTo>
                <a:lnTo>
                  <a:pt x="86779" y="45707"/>
                </a:lnTo>
                <a:lnTo>
                  <a:pt x="27863" y="44527"/>
                </a:lnTo>
                <a:close/>
              </a:path>
              <a:path w="1828800" h="360045">
                <a:moveTo>
                  <a:pt x="86779" y="0"/>
                </a:moveTo>
                <a:lnTo>
                  <a:pt x="83731" y="1523"/>
                </a:lnTo>
                <a:lnTo>
                  <a:pt x="0" y="48742"/>
                </a:lnTo>
                <a:lnTo>
                  <a:pt x="83731" y="99009"/>
                </a:lnTo>
                <a:lnTo>
                  <a:pt x="85255" y="100533"/>
                </a:lnTo>
                <a:lnTo>
                  <a:pt x="88303" y="99009"/>
                </a:lnTo>
                <a:lnTo>
                  <a:pt x="89827" y="97485"/>
                </a:lnTo>
                <a:lnTo>
                  <a:pt x="91351" y="94437"/>
                </a:lnTo>
                <a:lnTo>
                  <a:pt x="89827" y="91401"/>
                </a:lnTo>
                <a:lnTo>
                  <a:pt x="88303" y="91401"/>
                </a:lnTo>
                <a:lnTo>
                  <a:pt x="27391" y="54838"/>
                </a:lnTo>
                <a:lnTo>
                  <a:pt x="10668" y="54838"/>
                </a:lnTo>
                <a:lnTo>
                  <a:pt x="10668" y="44183"/>
                </a:lnTo>
                <a:lnTo>
                  <a:pt x="28478" y="44183"/>
                </a:lnTo>
                <a:lnTo>
                  <a:pt x="88303" y="10667"/>
                </a:lnTo>
                <a:lnTo>
                  <a:pt x="91351" y="9143"/>
                </a:lnTo>
                <a:lnTo>
                  <a:pt x="92862" y="6095"/>
                </a:lnTo>
                <a:lnTo>
                  <a:pt x="91351" y="3047"/>
                </a:lnTo>
                <a:lnTo>
                  <a:pt x="89827" y="1523"/>
                </a:lnTo>
                <a:lnTo>
                  <a:pt x="86779" y="0"/>
                </a:lnTo>
                <a:close/>
              </a:path>
              <a:path w="1828800" h="360045">
                <a:moveTo>
                  <a:pt x="10668" y="44183"/>
                </a:moveTo>
                <a:lnTo>
                  <a:pt x="10668" y="54838"/>
                </a:lnTo>
                <a:lnTo>
                  <a:pt x="27391" y="54838"/>
                </a:lnTo>
                <a:lnTo>
                  <a:pt x="24852" y="53314"/>
                </a:lnTo>
                <a:lnTo>
                  <a:pt x="12179" y="53314"/>
                </a:lnTo>
                <a:lnTo>
                  <a:pt x="12179" y="45707"/>
                </a:lnTo>
                <a:lnTo>
                  <a:pt x="25758" y="45707"/>
                </a:lnTo>
                <a:lnTo>
                  <a:pt x="27863" y="44527"/>
                </a:lnTo>
                <a:lnTo>
                  <a:pt x="10668" y="44183"/>
                </a:lnTo>
                <a:close/>
              </a:path>
              <a:path w="1828800" h="360045">
                <a:moveTo>
                  <a:pt x="12179" y="45707"/>
                </a:moveTo>
                <a:lnTo>
                  <a:pt x="12179" y="53314"/>
                </a:lnTo>
                <a:lnTo>
                  <a:pt x="18734" y="49642"/>
                </a:lnTo>
                <a:lnTo>
                  <a:pt x="12179" y="45707"/>
                </a:lnTo>
                <a:close/>
              </a:path>
              <a:path w="1828800" h="360045">
                <a:moveTo>
                  <a:pt x="18734" y="49642"/>
                </a:moveTo>
                <a:lnTo>
                  <a:pt x="12179" y="53314"/>
                </a:lnTo>
                <a:lnTo>
                  <a:pt x="24852" y="53314"/>
                </a:lnTo>
                <a:lnTo>
                  <a:pt x="18734" y="49642"/>
                </a:lnTo>
                <a:close/>
              </a:path>
              <a:path w="1828800" h="360045">
                <a:moveTo>
                  <a:pt x="25758" y="45707"/>
                </a:moveTo>
                <a:lnTo>
                  <a:pt x="12179" y="45707"/>
                </a:lnTo>
                <a:lnTo>
                  <a:pt x="18734" y="49642"/>
                </a:lnTo>
                <a:lnTo>
                  <a:pt x="25758" y="45707"/>
                </a:lnTo>
                <a:close/>
              </a:path>
              <a:path w="1828800" h="360045">
                <a:moveTo>
                  <a:pt x="28478" y="44183"/>
                </a:moveTo>
                <a:lnTo>
                  <a:pt x="10668" y="44183"/>
                </a:lnTo>
                <a:lnTo>
                  <a:pt x="27863" y="44527"/>
                </a:lnTo>
                <a:lnTo>
                  <a:pt x="28478" y="441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130"/>
            <a:fld id="{81D60167-4931-47E6-BA6A-407CBD079E47}" type="slidenum">
              <a:rPr smtClean="0"/>
              <a:pPr marL="10613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084945" y="1361684"/>
            <a:ext cx="8536220" cy="172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dirty="0"/>
              <a:t>스크립팅</a:t>
            </a:r>
            <a:r>
              <a:rPr spc="-20" dirty="0"/>
              <a:t> </a:t>
            </a:r>
            <a:r>
              <a:rPr dirty="0"/>
              <a:t>요소의</a:t>
            </a:r>
            <a:r>
              <a:rPr spc="-20" dirty="0"/>
              <a:t> </a:t>
            </a:r>
            <a:r>
              <a:rPr dirty="0"/>
              <a:t>문법</a:t>
            </a:r>
          </a:p>
          <a:p>
            <a:pPr marL="551621" marR="109943" indent="-183026">
              <a:lnSpc>
                <a:spcPts val="2882"/>
              </a:lnSpc>
              <a:spcBef>
                <a:spcPts val="17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15" dirty="0"/>
              <a:t>익스프레션(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5" dirty="0">
                <a:latin typeface="Times New Roman"/>
                <a:cs typeface="Times New Roman"/>
              </a:rPr>
              <a:t>x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35" dirty="0">
                <a:latin typeface="Times New Roman"/>
                <a:cs typeface="Times New Roman"/>
              </a:rPr>
              <a:t>r</a:t>
            </a:r>
            <a:r>
              <a:rPr sz="1601" b="1" spc="-10" dirty="0">
                <a:latin typeface="Times New Roman"/>
                <a:cs typeface="Times New Roman"/>
              </a:rPr>
              <a:t>essi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spc="-15" dirty="0"/>
              <a:t>)은</a:t>
            </a:r>
            <a:r>
              <a:rPr sz="1601" spc="40" dirty="0"/>
              <a:t> </a:t>
            </a:r>
            <a:r>
              <a:rPr sz="1601" spc="-5" dirty="0">
                <a:solidFill>
                  <a:srgbClr val="FF0000"/>
                </a:solidFill>
              </a:rPr>
              <a:t>&lt;</a:t>
            </a:r>
            <a:r>
              <a:rPr sz="1601" spc="-25" dirty="0">
                <a:solidFill>
                  <a:srgbClr val="FF0000"/>
                </a:solidFill>
              </a:rPr>
              <a:t>%</a:t>
            </a:r>
            <a:r>
              <a:rPr sz="1601" spc="-10" dirty="0">
                <a:solidFill>
                  <a:srgbClr val="FF0000"/>
                </a:solidFill>
              </a:rPr>
              <a:t>=</a:t>
            </a:r>
            <a:r>
              <a:rPr sz="1601" spc="-20" dirty="0"/>
              <a:t>로</a:t>
            </a:r>
            <a:r>
              <a:rPr sz="1601" spc="15" dirty="0"/>
              <a:t> </a:t>
            </a:r>
            <a:r>
              <a:rPr sz="1601" spc="-20" dirty="0"/>
              <a:t>시작해서</a:t>
            </a:r>
            <a:r>
              <a:rPr sz="1601" spc="15" dirty="0"/>
              <a:t> </a:t>
            </a:r>
            <a:r>
              <a:rPr sz="1601" spc="-25" dirty="0"/>
              <a:t>%</a:t>
            </a:r>
            <a:r>
              <a:rPr sz="1601" spc="-5" dirty="0"/>
              <a:t>&gt;</a:t>
            </a:r>
            <a:r>
              <a:rPr sz="1601" spc="-20" dirty="0"/>
              <a:t>로</a:t>
            </a:r>
            <a:r>
              <a:rPr sz="1601" spc="30" dirty="0"/>
              <a:t> </a:t>
            </a:r>
            <a:r>
              <a:rPr sz="1601" spc="-20" dirty="0"/>
              <a:t>끝나고</a:t>
            </a:r>
            <a:r>
              <a:rPr sz="1601" spc="15" dirty="0"/>
              <a:t> </a:t>
            </a:r>
            <a:r>
              <a:rPr sz="1601" spc="-20" dirty="0"/>
              <a:t>그</a:t>
            </a:r>
            <a:r>
              <a:rPr sz="1601" spc="5" dirty="0"/>
              <a:t> </a:t>
            </a:r>
            <a:r>
              <a:rPr sz="1601" spc="-20" dirty="0"/>
              <a:t>사이에</a:t>
            </a:r>
            <a:r>
              <a:rPr sz="1601" spc="5" dirty="0"/>
              <a:t> </a:t>
            </a:r>
            <a:r>
              <a:rPr sz="1601" spc="-20" dirty="0"/>
              <a:t>자바</a:t>
            </a:r>
            <a:r>
              <a:rPr sz="1601" spc="15" dirty="0"/>
              <a:t> </a:t>
            </a:r>
            <a:r>
              <a:rPr sz="1601" spc="-20" dirty="0"/>
              <a:t>식이</a:t>
            </a:r>
            <a:r>
              <a:rPr sz="1601" spc="5" dirty="0"/>
              <a:t> </a:t>
            </a:r>
            <a:r>
              <a:rPr sz="1601" spc="-20" dirty="0"/>
              <a:t>들어갈</a:t>
            </a:r>
            <a:r>
              <a:rPr sz="1601" spc="-15" dirty="0"/>
              <a:t> 수</a:t>
            </a:r>
            <a:r>
              <a:rPr sz="1601" spc="5" dirty="0"/>
              <a:t> </a:t>
            </a:r>
            <a:r>
              <a:rPr sz="1601" spc="-15" dirty="0"/>
              <a:t>있다.</a:t>
            </a:r>
            <a:endParaRPr sz="1601">
              <a:latin typeface="Times New Roman"/>
              <a:cs typeface="Times New Roman"/>
            </a:endParaRPr>
          </a:p>
          <a:p>
            <a:pPr marL="821712" marR="5084" indent="-183026">
              <a:lnSpc>
                <a:spcPct val="149900"/>
              </a:lnSpc>
              <a:spcBef>
                <a:spcPts val="434"/>
              </a:spcBef>
            </a:pPr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dirty="0"/>
              <a:t>이</a:t>
            </a:r>
            <a:r>
              <a:rPr sz="1401" spc="-15" dirty="0"/>
              <a:t> </a:t>
            </a:r>
            <a:r>
              <a:rPr sz="1401" dirty="0"/>
              <a:t>식은</a:t>
            </a:r>
            <a:r>
              <a:rPr sz="1401" spc="-15" dirty="0"/>
              <a:t> </a:t>
            </a:r>
            <a:r>
              <a:rPr sz="1401" dirty="0"/>
              <a:t>상수나</a:t>
            </a:r>
            <a:r>
              <a:rPr sz="1401" spc="-15" dirty="0"/>
              <a:t> </a:t>
            </a:r>
            <a:r>
              <a:rPr sz="1401" dirty="0"/>
              <a:t>변수</a:t>
            </a:r>
            <a:r>
              <a:rPr sz="1401" spc="-15" dirty="0"/>
              <a:t> </a:t>
            </a:r>
            <a:r>
              <a:rPr sz="1401" dirty="0"/>
              <a:t>이름</a:t>
            </a:r>
            <a:r>
              <a:rPr sz="1401" spc="-25" dirty="0"/>
              <a:t> </a:t>
            </a:r>
            <a:r>
              <a:rPr sz="1401" dirty="0"/>
              <a:t>하나로</a:t>
            </a:r>
            <a:r>
              <a:rPr sz="1401" spc="-15" dirty="0"/>
              <a:t> </a:t>
            </a:r>
            <a:r>
              <a:rPr sz="1401" dirty="0"/>
              <a:t>구성될</a:t>
            </a:r>
            <a:r>
              <a:rPr sz="1401" spc="-25" dirty="0"/>
              <a:t> </a:t>
            </a:r>
            <a:r>
              <a:rPr sz="1401" dirty="0"/>
              <a:t>수도</a:t>
            </a:r>
            <a:r>
              <a:rPr sz="1401" spc="-15" dirty="0"/>
              <a:t> </a:t>
            </a:r>
            <a:r>
              <a:rPr sz="1401" dirty="0"/>
              <a:t>있고,</a:t>
            </a:r>
            <a:r>
              <a:rPr sz="1401" spc="-10" dirty="0"/>
              <a:t> </a:t>
            </a:r>
            <a:r>
              <a:rPr sz="1401" dirty="0"/>
              <a:t>연산자를</a:t>
            </a:r>
            <a:r>
              <a:rPr sz="1401" spc="-25" dirty="0"/>
              <a:t> </a:t>
            </a:r>
            <a:r>
              <a:rPr sz="1401" dirty="0"/>
              <a:t>포함할</a:t>
            </a:r>
            <a:r>
              <a:rPr sz="1401" spc="-15" dirty="0"/>
              <a:t> </a:t>
            </a:r>
            <a:r>
              <a:rPr sz="1401" dirty="0"/>
              <a:t>수도</a:t>
            </a:r>
            <a:r>
              <a:rPr sz="1401" spc="-15" dirty="0"/>
              <a:t> </a:t>
            </a:r>
            <a:r>
              <a:rPr sz="1401" dirty="0"/>
              <a:t>있으며,</a:t>
            </a:r>
            <a:r>
              <a:rPr sz="1401" spc="-25" dirty="0"/>
              <a:t> </a:t>
            </a:r>
            <a:r>
              <a:rPr sz="1401" dirty="0"/>
              <a:t>리턴</a:t>
            </a:r>
            <a:r>
              <a:rPr sz="1401" spc="-15" dirty="0"/>
              <a:t> </a:t>
            </a:r>
            <a:r>
              <a:rPr sz="1401" dirty="0"/>
              <a:t>값이</a:t>
            </a:r>
            <a:r>
              <a:rPr sz="1401" spc="-15" dirty="0"/>
              <a:t> </a:t>
            </a:r>
            <a:r>
              <a:rPr sz="1401" dirty="0"/>
              <a:t>있 는</a:t>
            </a:r>
            <a:r>
              <a:rPr sz="1401" spc="-15" dirty="0"/>
              <a:t> </a:t>
            </a:r>
            <a:r>
              <a:rPr sz="1401" dirty="0"/>
              <a:t>메서드</a:t>
            </a:r>
            <a:r>
              <a:rPr sz="1401" spc="-15" dirty="0"/>
              <a:t> </a:t>
            </a:r>
            <a:r>
              <a:rPr sz="1401" dirty="0"/>
              <a:t>호출식이</a:t>
            </a:r>
            <a:r>
              <a:rPr sz="1401" spc="-25" dirty="0"/>
              <a:t> </a:t>
            </a:r>
            <a:r>
              <a:rPr sz="1401" dirty="0"/>
              <a:t>될</a:t>
            </a:r>
            <a:r>
              <a:rPr sz="1401" spc="-15" dirty="0"/>
              <a:t> </a:t>
            </a:r>
            <a:r>
              <a:rPr sz="1401" dirty="0"/>
              <a:t>수도</a:t>
            </a:r>
            <a:r>
              <a:rPr sz="1401" spc="-15" dirty="0"/>
              <a:t> </a:t>
            </a:r>
            <a:r>
              <a:rPr sz="1401" dirty="0"/>
              <a:t>있다.</a:t>
            </a:r>
            <a:endParaRPr sz="1401">
              <a:latin typeface="바탕"/>
              <a:cs typeface="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7787" y="5084429"/>
            <a:ext cx="5664511" cy="215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401" dirty="0">
                <a:solidFill>
                  <a:srgbClr val="ACB9AC"/>
                </a:solidFill>
                <a:latin typeface="바탕"/>
                <a:cs typeface="바탕"/>
              </a:rPr>
              <a:t>• </a:t>
            </a:r>
            <a:r>
              <a:rPr sz="1401" spc="-20" dirty="0">
                <a:solidFill>
                  <a:srgbClr val="ACB9AC"/>
                </a:solidFill>
                <a:latin typeface="바탕"/>
                <a:cs typeface="바탕"/>
              </a:rPr>
              <a:t> </a:t>
            </a:r>
            <a:r>
              <a:rPr sz="1401" dirty="0">
                <a:latin typeface="HY견고딕"/>
                <a:cs typeface="HY견고딕"/>
              </a:rPr>
              <a:t>이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식은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웹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서버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쪽에서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실행되고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그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결과만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웹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브라우저로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전송된다.</a:t>
            </a:r>
            <a:endParaRPr sz="1401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9" name="object 9"/>
          <p:cNvSpPr/>
          <p:nvPr/>
        </p:nvSpPr>
        <p:spPr>
          <a:xfrm>
            <a:off x="1840867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2983570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831728" y="3628210"/>
            <a:ext cx="1163027" cy="0"/>
          </a:xfrm>
          <a:custGeom>
            <a:avLst/>
            <a:gdLst/>
            <a:ahLst/>
            <a:cxnLst/>
            <a:rect l="l" t="t" r="r" b="b"/>
            <a:pathLst>
              <a:path w="1162050">
                <a:moveTo>
                  <a:pt x="0" y="0"/>
                </a:moveTo>
                <a:lnTo>
                  <a:pt x="1161529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831728" y="4085552"/>
            <a:ext cx="1163027" cy="0"/>
          </a:xfrm>
          <a:custGeom>
            <a:avLst/>
            <a:gdLst/>
            <a:ahLst/>
            <a:cxnLst/>
            <a:rect l="l" t="t" r="r" b="b"/>
            <a:pathLst>
              <a:path w="1162050">
                <a:moveTo>
                  <a:pt x="0" y="0"/>
                </a:moveTo>
                <a:lnTo>
                  <a:pt x="1161529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 txBox="1"/>
          <p:nvPr/>
        </p:nvSpPr>
        <p:spPr>
          <a:xfrm>
            <a:off x="1968966" y="3744375"/>
            <a:ext cx="885298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73921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5649900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3964783" y="3628210"/>
            <a:ext cx="1696238" cy="0"/>
          </a:xfrm>
          <a:custGeom>
            <a:avLst/>
            <a:gdLst/>
            <a:ahLst/>
            <a:cxnLst/>
            <a:rect l="l" t="t" r="r" b="b"/>
            <a:pathLst>
              <a:path w="1694814">
                <a:moveTo>
                  <a:pt x="0" y="0"/>
                </a:moveTo>
                <a:lnTo>
                  <a:pt x="169435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3964783" y="4085552"/>
            <a:ext cx="1696238" cy="0"/>
          </a:xfrm>
          <a:custGeom>
            <a:avLst/>
            <a:gdLst/>
            <a:ahLst/>
            <a:cxnLst/>
            <a:rect l="l" t="t" r="r" b="b"/>
            <a:pathLst>
              <a:path w="1694814">
                <a:moveTo>
                  <a:pt x="0" y="0"/>
                </a:moveTo>
                <a:lnTo>
                  <a:pt x="169435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4173632" y="3744375"/>
            <a:ext cx="1275516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+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101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64064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/>
          <p:nvPr/>
        </p:nvSpPr>
        <p:spPr>
          <a:xfrm>
            <a:off x="8392405" y="3619071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8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/>
          <p:nvPr/>
        </p:nvSpPr>
        <p:spPr>
          <a:xfrm>
            <a:off x="6554925" y="3628210"/>
            <a:ext cx="1848132" cy="0"/>
          </a:xfrm>
          <a:custGeom>
            <a:avLst/>
            <a:gdLst/>
            <a:ahLst/>
            <a:cxnLst/>
            <a:rect l="l" t="t" r="r" b="b"/>
            <a:pathLst>
              <a:path w="1846579">
                <a:moveTo>
                  <a:pt x="0" y="0"/>
                </a:moveTo>
                <a:lnTo>
                  <a:pt x="184659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2" name="object 22"/>
          <p:cNvSpPr/>
          <p:nvPr/>
        </p:nvSpPr>
        <p:spPr>
          <a:xfrm>
            <a:off x="6554925" y="4085552"/>
            <a:ext cx="1848132" cy="0"/>
          </a:xfrm>
          <a:custGeom>
            <a:avLst/>
            <a:gdLst/>
            <a:ahLst/>
            <a:cxnLst/>
            <a:rect l="l" t="t" r="r" b="b"/>
            <a:pathLst>
              <a:path w="1846579">
                <a:moveTo>
                  <a:pt x="0" y="0"/>
                </a:moveTo>
                <a:lnTo>
                  <a:pt x="184659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 txBox="1"/>
          <p:nvPr/>
        </p:nvSpPr>
        <p:spPr>
          <a:xfrm>
            <a:off x="6690637" y="3744375"/>
            <a:ext cx="1574217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Ma</a:t>
            </a:r>
            <a:r>
              <a:rPr sz="1201" spc="-5" dirty="0">
                <a:latin typeface="Times New Roman"/>
                <a:cs typeface="Times New Roman"/>
              </a:rPr>
              <a:t>th.sq</a:t>
            </a:r>
            <a:r>
              <a:rPr sz="1201" spc="-10" dirty="0">
                <a:latin typeface="Times New Roman"/>
                <a:cs typeface="Times New Roman"/>
              </a:rPr>
              <a:t>r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0" dirty="0">
                <a:latin typeface="Times New Roman"/>
                <a:cs typeface="Times New Roman"/>
              </a:rPr>
              <a:t>(num)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00994" y="3935395"/>
            <a:ext cx="294252" cy="0"/>
          </a:xfrm>
          <a:custGeom>
            <a:avLst/>
            <a:gdLst/>
            <a:ahLst/>
            <a:cxnLst/>
            <a:rect l="l" t="t" r="r" b="b"/>
            <a:pathLst>
              <a:path w="294005">
                <a:moveTo>
                  <a:pt x="0" y="0"/>
                </a:moveTo>
                <a:lnTo>
                  <a:pt x="293814" y="0"/>
                </a:lnTo>
              </a:path>
            </a:pathLst>
          </a:custGeom>
          <a:ln w="119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/>
          <p:nvPr/>
        </p:nvSpPr>
        <p:spPr>
          <a:xfrm>
            <a:off x="4505660" y="3936158"/>
            <a:ext cx="693367" cy="0"/>
          </a:xfrm>
          <a:custGeom>
            <a:avLst/>
            <a:gdLst/>
            <a:ahLst/>
            <a:cxnLst/>
            <a:rect l="l" t="t" r="r" b="b"/>
            <a:pathLst>
              <a:path w="692785">
                <a:moveTo>
                  <a:pt x="0" y="0"/>
                </a:moveTo>
                <a:lnTo>
                  <a:pt x="692670" y="0"/>
                </a:lnTo>
              </a:path>
            </a:pathLst>
          </a:custGeom>
          <a:ln w="134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6" name="object 26"/>
          <p:cNvSpPr/>
          <p:nvPr/>
        </p:nvSpPr>
        <p:spPr>
          <a:xfrm>
            <a:off x="7021153" y="3936158"/>
            <a:ext cx="981264" cy="0"/>
          </a:xfrm>
          <a:custGeom>
            <a:avLst/>
            <a:gdLst/>
            <a:ahLst/>
            <a:cxnLst/>
            <a:rect l="l" t="t" r="r" b="b"/>
            <a:pathLst>
              <a:path w="980440">
                <a:moveTo>
                  <a:pt x="0" y="0"/>
                </a:moveTo>
                <a:lnTo>
                  <a:pt x="980376" y="0"/>
                </a:lnTo>
              </a:path>
            </a:pathLst>
          </a:custGeom>
          <a:ln w="134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 txBox="1"/>
          <p:nvPr/>
        </p:nvSpPr>
        <p:spPr>
          <a:xfrm>
            <a:off x="2211219" y="4350903"/>
            <a:ext cx="476015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96636" y="4350903"/>
            <a:ext cx="476015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15316" y="4350903"/>
            <a:ext cx="476015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00035" y="3934639"/>
            <a:ext cx="101050" cy="383227"/>
          </a:xfrm>
          <a:custGeom>
            <a:avLst/>
            <a:gdLst/>
            <a:ahLst/>
            <a:cxnLst/>
            <a:rect l="l" t="t" r="r" b="b"/>
            <a:pathLst>
              <a:path w="100964" h="382904">
                <a:moveTo>
                  <a:pt x="50930" y="18856"/>
                </a:moveTo>
                <a:lnTo>
                  <a:pt x="45524" y="28182"/>
                </a:lnTo>
                <a:lnTo>
                  <a:pt x="42621" y="380784"/>
                </a:lnTo>
                <a:lnTo>
                  <a:pt x="53276" y="382308"/>
                </a:lnTo>
                <a:lnTo>
                  <a:pt x="56180" y="28238"/>
                </a:lnTo>
                <a:lnTo>
                  <a:pt x="50930" y="18856"/>
                </a:lnTo>
                <a:close/>
              </a:path>
              <a:path w="100964" h="382904">
                <a:moveTo>
                  <a:pt x="56425" y="10655"/>
                </a:moveTo>
                <a:lnTo>
                  <a:pt x="56180" y="28238"/>
                </a:lnTo>
                <a:lnTo>
                  <a:pt x="89814" y="88341"/>
                </a:lnTo>
                <a:lnTo>
                  <a:pt x="91338" y="91389"/>
                </a:lnTo>
                <a:lnTo>
                  <a:pt x="94373" y="92913"/>
                </a:lnTo>
                <a:lnTo>
                  <a:pt x="97421" y="91389"/>
                </a:lnTo>
                <a:lnTo>
                  <a:pt x="98945" y="89865"/>
                </a:lnTo>
                <a:lnTo>
                  <a:pt x="100469" y="86817"/>
                </a:lnTo>
                <a:lnTo>
                  <a:pt x="98945" y="83769"/>
                </a:lnTo>
                <a:lnTo>
                  <a:pt x="56425" y="10655"/>
                </a:lnTo>
                <a:close/>
              </a:path>
              <a:path w="100964" h="382904">
                <a:moveTo>
                  <a:pt x="50228" y="0"/>
                </a:moveTo>
                <a:lnTo>
                  <a:pt x="1511" y="83769"/>
                </a:lnTo>
                <a:lnTo>
                  <a:pt x="0" y="85293"/>
                </a:lnTo>
                <a:lnTo>
                  <a:pt x="1511" y="88341"/>
                </a:lnTo>
                <a:lnTo>
                  <a:pt x="3035" y="89865"/>
                </a:lnTo>
                <a:lnTo>
                  <a:pt x="6083" y="91389"/>
                </a:lnTo>
                <a:lnTo>
                  <a:pt x="9131" y="91389"/>
                </a:lnTo>
                <a:lnTo>
                  <a:pt x="10655" y="88341"/>
                </a:lnTo>
                <a:lnTo>
                  <a:pt x="45492" y="28238"/>
                </a:lnTo>
                <a:lnTo>
                  <a:pt x="45601" y="18856"/>
                </a:lnTo>
                <a:lnTo>
                  <a:pt x="45669" y="10655"/>
                </a:lnTo>
                <a:lnTo>
                  <a:pt x="56425" y="10655"/>
                </a:lnTo>
                <a:lnTo>
                  <a:pt x="50228" y="0"/>
                </a:lnTo>
                <a:close/>
              </a:path>
              <a:path w="100964" h="382904">
                <a:moveTo>
                  <a:pt x="56312" y="12179"/>
                </a:moveTo>
                <a:lnTo>
                  <a:pt x="54800" y="12179"/>
                </a:lnTo>
                <a:lnTo>
                  <a:pt x="50930" y="18856"/>
                </a:lnTo>
                <a:lnTo>
                  <a:pt x="56180" y="28238"/>
                </a:lnTo>
                <a:lnTo>
                  <a:pt x="56312" y="12179"/>
                </a:lnTo>
                <a:close/>
              </a:path>
              <a:path w="100964" h="382904">
                <a:moveTo>
                  <a:pt x="56324" y="10655"/>
                </a:moveTo>
                <a:lnTo>
                  <a:pt x="45669" y="10655"/>
                </a:lnTo>
                <a:lnTo>
                  <a:pt x="45524" y="28182"/>
                </a:lnTo>
                <a:lnTo>
                  <a:pt x="50930" y="18856"/>
                </a:lnTo>
                <a:lnTo>
                  <a:pt x="47193" y="12179"/>
                </a:lnTo>
                <a:lnTo>
                  <a:pt x="56312" y="12179"/>
                </a:lnTo>
                <a:lnTo>
                  <a:pt x="56324" y="10655"/>
                </a:lnTo>
                <a:close/>
              </a:path>
              <a:path w="100964" h="382904">
                <a:moveTo>
                  <a:pt x="54800" y="12179"/>
                </a:moveTo>
                <a:lnTo>
                  <a:pt x="47193" y="12179"/>
                </a:lnTo>
                <a:lnTo>
                  <a:pt x="50930" y="18856"/>
                </a:lnTo>
                <a:lnTo>
                  <a:pt x="54800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1" name="object 31"/>
          <p:cNvSpPr/>
          <p:nvPr/>
        </p:nvSpPr>
        <p:spPr>
          <a:xfrm>
            <a:off x="4706781" y="3963595"/>
            <a:ext cx="101050" cy="352721"/>
          </a:xfrm>
          <a:custGeom>
            <a:avLst/>
            <a:gdLst/>
            <a:ahLst/>
            <a:cxnLst/>
            <a:rect l="l" t="t" r="r" b="b"/>
            <a:pathLst>
              <a:path w="100964" h="352425">
                <a:moveTo>
                  <a:pt x="54895" y="18707"/>
                </a:moveTo>
                <a:lnTo>
                  <a:pt x="50480" y="25131"/>
                </a:lnTo>
                <a:lnTo>
                  <a:pt x="24358" y="350329"/>
                </a:lnTo>
                <a:lnTo>
                  <a:pt x="35013" y="351853"/>
                </a:lnTo>
                <a:lnTo>
                  <a:pt x="59551" y="28398"/>
                </a:lnTo>
                <a:lnTo>
                  <a:pt x="54895" y="18707"/>
                </a:lnTo>
                <a:close/>
              </a:path>
              <a:path w="100964" h="352425">
                <a:moveTo>
                  <a:pt x="60814" y="9144"/>
                </a:moveTo>
                <a:lnTo>
                  <a:pt x="51765" y="9144"/>
                </a:lnTo>
                <a:lnTo>
                  <a:pt x="60896" y="10668"/>
                </a:lnTo>
                <a:lnTo>
                  <a:pt x="59551" y="28398"/>
                </a:lnTo>
                <a:lnTo>
                  <a:pt x="89814" y="91389"/>
                </a:lnTo>
                <a:lnTo>
                  <a:pt x="91338" y="92913"/>
                </a:lnTo>
                <a:lnTo>
                  <a:pt x="94386" y="94437"/>
                </a:lnTo>
                <a:lnTo>
                  <a:pt x="95910" y="92913"/>
                </a:lnTo>
                <a:lnTo>
                  <a:pt x="98958" y="92913"/>
                </a:lnTo>
                <a:lnTo>
                  <a:pt x="100469" y="89865"/>
                </a:lnTo>
                <a:lnTo>
                  <a:pt x="98958" y="86829"/>
                </a:lnTo>
                <a:lnTo>
                  <a:pt x="60814" y="9144"/>
                </a:lnTo>
                <a:close/>
              </a:path>
              <a:path w="100964" h="352425">
                <a:moveTo>
                  <a:pt x="56324" y="0"/>
                </a:moveTo>
                <a:lnTo>
                  <a:pt x="1524" y="79209"/>
                </a:lnTo>
                <a:lnTo>
                  <a:pt x="0" y="82257"/>
                </a:lnTo>
                <a:lnTo>
                  <a:pt x="1524" y="85305"/>
                </a:lnTo>
                <a:lnTo>
                  <a:pt x="4572" y="88353"/>
                </a:lnTo>
                <a:lnTo>
                  <a:pt x="7607" y="86829"/>
                </a:lnTo>
                <a:lnTo>
                  <a:pt x="9131" y="85305"/>
                </a:lnTo>
                <a:lnTo>
                  <a:pt x="50480" y="25131"/>
                </a:lnTo>
                <a:lnTo>
                  <a:pt x="51765" y="9144"/>
                </a:lnTo>
                <a:lnTo>
                  <a:pt x="60814" y="9144"/>
                </a:lnTo>
                <a:lnTo>
                  <a:pt x="56324" y="0"/>
                </a:lnTo>
                <a:close/>
              </a:path>
              <a:path w="100964" h="352425">
                <a:moveTo>
                  <a:pt x="60780" y="12191"/>
                </a:moveTo>
                <a:lnTo>
                  <a:pt x="59372" y="12191"/>
                </a:lnTo>
                <a:lnTo>
                  <a:pt x="54895" y="18707"/>
                </a:lnTo>
                <a:lnTo>
                  <a:pt x="59551" y="28398"/>
                </a:lnTo>
                <a:lnTo>
                  <a:pt x="60780" y="12191"/>
                </a:lnTo>
                <a:close/>
              </a:path>
              <a:path w="100964" h="352425">
                <a:moveTo>
                  <a:pt x="51765" y="9144"/>
                </a:moveTo>
                <a:lnTo>
                  <a:pt x="50480" y="25131"/>
                </a:lnTo>
                <a:lnTo>
                  <a:pt x="54895" y="18707"/>
                </a:lnTo>
                <a:lnTo>
                  <a:pt x="51765" y="12191"/>
                </a:lnTo>
                <a:lnTo>
                  <a:pt x="60780" y="12191"/>
                </a:lnTo>
                <a:lnTo>
                  <a:pt x="60896" y="10668"/>
                </a:lnTo>
                <a:lnTo>
                  <a:pt x="51765" y="9144"/>
                </a:lnTo>
                <a:close/>
              </a:path>
              <a:path w="100964" h="352425">
                <a:moveTo>
                  <a:pt x="59372" y="12191"/>
                </a:moveTo>
                <a:lnTo>
                  <a:pt x="51765" y="12191"/>
                </a:lnTo>
                <a:lnTo>
                  <a:pt x="54895" y="18707"/>
                </a:lnTo>
                <a:lnTo>
                  <a:pt x="59372" y="12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2" name="object 32"/>
          <p:cNvSpPr/>
          <p:nvPr/>
        </p:nvSpPr>
        <p:spPr>
          <a:xfrm>
            <a:off x="7496519" y="3972746"/>
            <a:ext cx="101050" cy="343188"/>
          </a:xfrm>
          <a:custGeom>
            <a:avLst/>
            <a:gdLst/>
            <a:ahLst/>
            <a:cxnLst/>
            <a:rect l="l" t="t" r="r" b="b"/>
            <a:pathLst>
              <a:path w="100965" h="342900">
                <a:moveTo>
                  <a:pt x="48293" y="18739"/>
                </a:moveTo>
                <a:lnTo>
                  <a:pt x="43190" y="28383"/>
                </a:lnTo>
                <a:lnTo>
                  <a:pt x="53276" y="342709"/>
                </a:lnTo>
                <a:lnTo>
                  <a:pt x="63931" y="341185"/>
                </a:lnTo>
                <a:lnTo>
                  <a:pt x="53818" y="27478"/>
                </a:lnTo>
                <a:lnTo>
                  <a:pt x="48293" y="18739"/>
                </a:lnTo>
                <a:close/>
              </a:path>
              <a:path w="100965" h="342900">
                <a:moveTo>
                  <a:pt x="47193" y="0"/>
                </a:moveTo>
                <a:lnTo>
                  <a:pt x="1524" y="85293"/>
                </a:lnTo>
                <a:lnTo>
                  <a:pt x="0" y="88341"/>
                </a:lnTo>
                <a:lnTo>
                  <a:pt x="1524" y="91389"/>
                </a:lnTo>
                <a:lnTo>
                  <a:pt x="3048" y="91389"/>
                </a:lnTo>
                <a:lnTo>
                  <a:pt x="6083" y="92913"/>
                </a:lnTo>
                <a:lnTo>
                  <a:pt x="9131" y="92913"/>
                </a:lnTo>
                <a:lnTo>
                  <a:pt x="10655" y="89865"/>
                </a:lnTo>
                <a:lnTo>
                  <a:pt x="43190" y="28383"/>
                </a:lnTo>
                <a:lnTo>
                  <a:pt x="42621" y="10655"/>
                </a:lnTo>
                <a:lnTo>
                  <a:pt x="53898" y="10655"/>
                </a:lnTo>
                <a:lnTo>
                  <a:pt x="47193" y="0"/>
                </a:lnTo>
                <a:close/>
              </a:path>
              <a:path w="100965" h="342900">
                <a:moveTo>
                  <a:pt x="53898" y="10655"/>
                </a:moveTo>
                <a:lnTo>
                  <a:pt x="53276" y="10655"/>
                </a:lnTo>
                <a:lnTo>
                  <a:pt x="53818" y="27478"/>
                </a:lnTo>
                <a:lnTo>
                  <a:pt x="91338" y="86817"/>
                </a:lnTo>
                <a:lnTo>
                  <a:pt x="91338" y="89865"/>
                </a:lnTo>
                <a:lnTo>
                  <a:pt x="94386" y="89865"/>
                </a:lnTo>
                <a:lnTo>
                  <a:pt x="97434" y="88341"/>
                </a:lnTo>
                <a:lnTo>
                  <a:pt x="100469" y="85293"/>
                </a:lnTo>
                <a:lnTo>
                  <a:pt x="98945" y="82245"/>
                </a:lnTo>
                <a:lnTo>
                  <a:pt x="53898" y="10655"/>
                </a:lnTo>
                <a:close/>
              </a:path>
              <a:path w="100965" h="342900">
                <a:moveTo>
                  <a:pt x="53276" y="10655"/>
                </a:moveTo>
                <a:lnTo>
                  <a:pt x="42621" y="10655"/>
                </a:lnTo>
                <a:lnTo>
                  <a:pt x="43190" y="28383"/>
                </a:lnTo>
                <a:lnTo>
                  <a:pt x="48293" y="18739"/>
                </a:lnTo>
                <a:lnTo>
                  <a:pt x="44145" y="12179"/>
                </a:lnTo>
                <a:lnTo>
                  <a:pt x="53325" y="12179"/>
                </a:lnTo>
                <a:lnTo>
                  <a:pt x="53276" y="10655"/>
                </a:lnTo>
                <a:close/>
              </a:path>
              <a:path w="100965" h="342900">
                <a:moveTo>
                  <a:pt x="53325" y="12179"/>
                </a:moveTo>
                <a:lnTo>
                  <a:pt x="51765" y="12179"/>
                </a:lnTo>
                <a:lnTo>
                  <a:pt x="48293" y="18739"/>
                </a:lnTo>
                <a:lnTo>
                  <a:pt x="53818" y="27478"/>
                </a:lnTo>
                <a:lnTo>
                  <a:pt x="53325" y="12179"/>
                </a:lnTo>
                <a:close/>
              </a:path>
              <a:path w="100965" h="342900">
                <a:moveTo>
                  <a:pt x="51765" y="12179"/>
                </a:moveTo>
                <a:lnTo>
                  <a:pt x="44145" y="12179"/>
                </a:lnTo>
                <a:lnTo>
                  <a:pt x="48293" y="18739"/>
                </a:lnTo>
                <a:lnTo>
                  <a:pt x="51765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3" name="object 33"/>
          <p:cNvSpPr txBox="1"/>
          <p:nvPr/>
        </p:nvSpPr>
        <p:spPr>
          <a:xfrm>
            <a:off x="9200918" y="7036376"/>
            <a:ext cx="407376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>
                <a:solidFill>
                  <a:srgbClr val="452003"/>
                </a:solidFill>
                <a:latin typeface="HY헤드라인M"/>
                <a:cs typeface="HY헤드라인M"/>
              </a:rPr>
              <a:t>10</a:t>
            </a:r>
            <a:endParaRPr sz="1101">
              <a:latin typeface="HY헤드라인M"/>
              <a:cs typeface="HY헤드라인M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2" y="1341993"/>
            <a:ext cx="4798517" cy="308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7" y="1875091"/>
            <a:ext cx="6018503" cy="285355"/>
          </a:xfrm>
          <a:custGeom>
            <a:avLst/>
            <a:gdLst/>
            <a:ahLst/>
            <a:cxnLst/>
            <a:rect l="l" t="t" r="r" b="b"/>
            <a:pathLst>
              <a:path w="6013450" h="285114">
                <a:moveTo>
                  <a:pt x="0" y="284835"/>
                </a:moveTo>
                <a:lnTo>
                  <a:pt x="6013221" y="284835"/>
                </a:lnTo>
                <a:lnTo>
                  <a:pt x="6013221" y="0"/>
                </a:lnTo>
                <a:lnTo>
                  <a:pt x="0" y="0"/>
                </a:lnTo>
                <a:lnTo>
                  <a:pt x="0" y="284835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603178" y="2160166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612316" y="1865939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7630591" y="1865939"/>
            <a:ext cx="0" cy="2306987"/>
          </a:xfrm>
          <a:custGeom>
            <a:avLst/>
            <a:gdLst/>
            <a:ahLst/>
            <a:cxnLst/>
            <a:rect l="l" t="t" r="r" b="b"/>
            <a:pathLst>
              <a:path h="2305050">
                <a:moveTo>
                  <a:pt x="0" y="0"/>
                </a:moveTo>
                <a:lnTo>
                  <a:pt x="0" y="230456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1875090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03178" y="4161778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691033" y="1931233"/>
            <a:ext cx="5103465" cy="208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페이지의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코드</a:t>
            </a:r>
            <a:endParaRPr sz="1201">
              <a:latin typeface="맑은 고딕"/>
              <a:cs typeface="맑은 고딕"/>
            </a:endParaRP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&lt;html&gt;&lt;head&gt;&lt;title&gt;1</a:t>
            </a:r>
            <a:r>
              <a:rPr lang="ko-KR" altLang="en-US" sz="1100" b="1">
                <a:latin typeface="Times New Roman"/>
                <a:cs typeface="Times New Roman"/>
              </a:rPr>
              <a:t>부터 </a:t>
            </a:r>
            <a:r>
              <a:rPr lang="en-US" altLang="ko-KR" sz="1100" b="1">
                <a:latin typeface="Times New Roman"/>
                <a:cs typeface="Times New Roman"/>
              </a:rPr>
              <a:t>100</a:t>
            </a:r>
            <a:r>
              <a:rPr lang="ko-KR" altLang="en-US" sz="1100" b="1">
                <a:latin typeface="Times New Roman"/>
                <a:cs typeface="Times New Roman"/>
              </a:rPr>
              <a:t>까지의 합</a:t>
            </a:r>
            <a:r>
              <a:rPr lang="en-US" altLang="ko-KR" sz="1100" b="1">
                <a:latin typeface="Times New Roman"/>
                <a:cs typeface="Times New Roman"/>
              </a:rPr>
              <a:t>&lt;/</a:t>
            </a:r>
            <a:r>
              <a:rPr lang="en-US" sz="1100" b="1">
                <a:latin typeface="Times New Roman"/>
                <a:cs typeface="Times New Roman"/>
              </a:rPr>
              <a:t>title&gt;&lt;/head&gt;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&lt;body&gt;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&lt;%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int total = 0;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for (int cnt = 1; cnt &lt;= 100; cnt++) total += cnt;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%&gt;</a:t>
            </a:r>
          </a:p>
          <a:p>
            <a:pPr marL="12710">
              <a:spcBef>
                <a:spcPts val="801"/>
              </a:spcBef>
            </a:pPr>
            <a:r>
              <a:rPr lang="en-US" sz="1100" b="1">
                <a:latin typeface="Times New Roman"/>
                <a:cs typeface="Times New Roman"/>
              </a:rPr>
              <a:t>1</a:t>
            </a:r>
            <a:r>
              <a:rPr lang="ko-KR" altLang="en-US" sz="1100" b="1">
                <a:latin typeface="Times New Roman"/>
                <a:cs typeface="Times New Roman"/>
              </a:rPr>
              <a:t>부터 </a:t>
            </a:r>
            <a:r>
              <a:rPr lang="en-US" altLang="ko-KR" sz="1100" b="1">
                <a:latin typeface="Times New Roman"/>
                <a:cs typeface="Times New Roman"/>
              </a:rPr>
              <a:t>100</a:t>
            </a:r>
            <a:r>
              <a:rPr lang="ko-KR" altLang="en-US" sz="1100" b="1">
                <a:latin typeface="Times New Roman"/>
                <a:cs typeface="Times New Roman"/>
              </a:rPr>
              <a:t>까지 더한 값은</a:t>
            </a:r>
            <a:r>
              <a:rPr lang="en-US" altLang="ko-KR" sz="1100" b="1">
                <a:latin typeface="Times New Roman"/>
                <a:cs typeface="Times New Roman"/>
              </a:rPr>
              <a:t>? &lt;%= </a:t>
            </a:r>
            <a:r>
              <a:rPr lang="en-US" sz="1100" b="1">
                <a:latin typeface="Times New Roman"/>
                <a:cs typeface="Times New Roman"/>
              </a:rPr>
              <a:t>total %&gt;&lt;/body&gt;&lt;/html&gt;</a:t>
            </a:r>
            <a:endParaRPr sz="1100" b="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2317" y="4635886"/>
            <a:ext cx="6018503" cy="274551"/>
          </a:xfrm>
          <a:custGeom>
            <a:avLst/>
            <a:gdLst/>
            <a:ahLst/>
            <a:cxnLst/>
            <a:rect l="l" t="t" r="r" b="b"/>
            <a:pathLst>
              <a:path w="6013450" h="274320">
                <a:moveTo>
                  <a:pt x="0" y="274167"/>
                </a:moveTo>
                <a:lnTo>
                  <a:pt x="6013221" y="274167"/>
                </a:lnTo>
                <a:lnTo>
                  <a:pt x="6013221" y="0"/>
                </a:lnTo>
                <a:lnTo>
                  <a:pt x="0" y="0"/>
                </a:lnTo>
                <a:lnTo>
                  <a:pt x="0" y="274167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603178" y="4910285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1612316" y="4626735"/>
            <a:ext cx="0" cy="2061670"/>
          </a:xfrm>
          <a:custGeom>
            <a:avLst/>
            <a:gdLst/>
            <a:ahLst/>
            <a:cxnLst/>
            <a:rect l="l" t="t" r="r" b="b"/>
            <a:pathLst>
              <a:path h="2059940">
                <a:moveTo>
                  <a:pt x="0" y="0"/>
                </a:moveTo>
                <a:lnTo>
                  <a:pt x="0" y="205934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7630591" y="4626735"/>
            <a:ext cx="0" cy="2061670"/>
          </a:xfrm>
          <a:custGeom>
            <a:avLst/>
            <a:gdLst/>
            <a:ahLst/>
            <a:cxnLst/>
            <a:rect l="l" t="t" r="r" b="b"/>
            <a:pathLst>
              <a:path h="2059940">
                <a:moveTo>
                  <a:pt x="0" y="0"/>
                </a:moveTo>
                <a:lnTo>
                  <a:pt x="0" y="205934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/>
          <p:nvPr/>
        </p:nvSpPr>
        <p:spPr>
          <a:xfrm>
            <a:off x="1603178" y="4635886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/>
          <p:nvPr/>
        </p:nvSpPr>
        <p:spPr>
          <a:xfrm>
            <a:off x="1603178" y="6678658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 txBox="1"/>
          <p:nvPr/>
        </p:nvSpPr>
        <p:spPr>
          <a:xfrm>
            <a:off x="1691034" y="4691152"/>
            <a:ext cx="1473167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5" dirty="0">
                <a:latin typeface="맑은 고딕"/>
                <a:cs typeface="맑은 고딕"/>
              </a:rPr>
              <a:t>서블릿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클래스의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코드</a:t>
            </a:r>
            <a:endParaRPr sz="1201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1034" y="4965248"/>
            <a:ext cx="5408266" cy="1016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lang="en-US" sz="1101">
                <a:latin typeface="Times New Roman"/>
                <a:cs typeface="Times New Roman"/>
              </a:rPr>
              <a:t>out.println( “&lt;html&gt; ”);</a:t>
            </a: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out.println( “&lt;head&gt;&lt;title&gt;1</a:t>
            </a:r>
            <a:r>
              <a:rPr lang="ko-KR" altLang="en-US" sz="1101">
                <a:latin typeface="Times New Roman"/>
                <a:cs typeface="Times New Roman"/>
              </a:rPr>
              <a:t>부터 </a:t>
            </a:r>
            <a:r>
              <a:rPr lang="en-US" altLang="ko-KR" sz="1101">
                <a:latin typeface="Times New Roman"/>
                <a:cs typeface="Times New Roman"/>
              </a:rPr>
              <a:t>100</a:t>
            </a:r>
            <a:r>
              <a:rPr lang="ko-KR" altLang="en-US" sz="1101">
                <a:latin typeface="Times New Roman"/>
                <a:cs typeface="Times New Roman"/>
              </a:rPr>
              <a:t>까지의 합</a:t>
            </a:r>
            <a:r>
              <a:rPr lang="en-US" altLang="ko-KR" sz="1101">
                <a:latin typeface="Times New Roman"/>
                <a:cs typeface="Times New Roman"/>
              </a:rPr>
              <a:t>&lt;/</a:t>
            </a:r>
            <a:r>
              <a:rPr lang="en-US" sz="1101">
                <a:latin typeface="Times New Roman"/>
                <a:cs typeface="Times New Roman"/>
              </a:rPr>
              <a:t>title&gt;&lt;/head&gt; ”); </a:t>
            </a: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out.println( “&lt;body&gt; ”);</a:t>
            </a:r>
          </a:p>
          <a:p>
            <a:pPr marL="12710"/>
            <a:r>
              <a:rPr sz="1101" b="1">
                <a:latin typeface="Times New Roman"/>
                <a:cs typeface="Times New Roman"/>
              </a:rPr>
              <a:t>i</a:t>
            </a:r>
            <a:r>
              <a:rPr sz="1101" b="1" spc="-5">
                <a:latin typeface="Times New Roman"/>
                <a:cs typeface="Times New Roman"/>
              </a:rPr>
              <a:t>n</a:t>
            </a:r>
            <a:r>
              <a:rPr sz="1101" b="1">
                <a:latin typeface="Times New Roman"/>
                <a:cs typeface="Times New Roman"/>
              </a:rPr>
              <a:t>t</a:t>
            </a:r>
            <a:r>
              <a:rPr sz="1101" b="1" spc="-2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total</a:t>
            </a:r>
            <a:r>
              <a:rPr sz="1101" b="1" spc="-3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0;</a:t>
            </a:r>
            <a:endParaRPr sz="1101">
              <a:latin typeface="Times New Roman"/>
              <a:cs typeface="Times New Roman"/>
            </a:endParaRPr>
          </a:p>
          <a:p>
            <a:pPr marL="256109" marR="2332314" indent="-244035"/>
            <a:r>
              <a:rPr sz="1101" b="1" spc="15" dirty="0">
                <a:latin typeface="Times New Roman"/>
                <a:cs typeface="Times New Roman"/>
              </a:rPr>
              <a:t>f</a:t>
            </a:r>
            <a:r>
              <a:rPr sz="1101" b="1" dirty="0">
                <a:latin typeface="Times New Roman"/>
                <a:cs typeface="Times New Roman"/>
              </a:rPr>
              <a:t>or</a:t>
            </a:r>
            <a:r>
              <a:rPr sz="1101" b="1" spc="-2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(i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1;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100;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5" dirty="0">
                <a:latin typeface="Times New Roman"/>
                <a:cs typeface="Times New Roman"/>
              </a:rPr>
              <a:t>++</a:t>
            </a:r>
            <a:r>
              <a:rPr sz="1101" b="1" dirty="0">
                <a:latin typeface="Times New Roman"/>
                <a:cs typeface="Times New Roman"/>
              </a:rPr>
              <a:t>) total</a:t>
            </a:r>
            <a:r>
              <a:rPr sz="1101" b="1" spc="-30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+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t;</a:t>
            </a:r>
            <a:endParaRPr sz="1101">
              <a:latin typeface="Times New Roman"/>
              <a:cs typeface="Times New Roman"/>
            </a:endParaRPr>
          </a:p>
          <a:p>
            <a:pPr marL="12710"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ou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.pri</a:t>
            </a:r>
            <a:r>
              <a:rPr sz="1101" spc="-15" dirty="0">
                <a:latin typeface="Times New Roman"/>
                <a:cs typeface="Times New Roman"/>
              </a:rPr>
              <a:t>nt</a:t>
            </a:r>
            <a:r>
              <a:rPr sz="1101" dirty="0">
                <a:latin typeface="Times New Roman"/>
                <a:cs typeface="Times New Roman"/>
              </a:rPr>
              <a:t>(</a:t>
            </a:r>
            <a:r>
              <a:rPr sz="1101" spc="-3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</a:t>
            </a:r>
            <a:r>
              <a:rPr sz="1101" spc="-5" dirty="0">
                <a:latin typeface="Times New Roman"/>
                <a:cs typeface="Times New Roman"/>
              </a:rPr>
              <a:t>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114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더한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값은</a:t>
            </a:r>
            <a:r>
              <a:rPr sz="1101" dirty="0">
                <a:latin typeface="Times New Roman"/>
                <a:cs typeface="Times New Roman"/>
              </a:rPr>
              <a:t>?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”</a:t>
            </a:r>
            <a:r>
              <a:rPr sz="1101" dirty="0">
                <a:latin typeface="Times New Roman"/>
                <a:cs typeface="Times New Roman"/>
              </a:rPr>
              <a:t>)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1034" y="6139079"/>
            <a:ext cx="1530365" cy="50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 marR="5084"/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t.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15" dirty="0">
                <a:latin typeface="Times New Roman"/>
                <a:cs typeface="Times New Roman"/>
              </a:rPr>
              <a:t>l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spc="-10" dirty="0">
                <a:latin typeface="Times New Roman"/>
                <a:cs typeface="Times New Roman"/>
              </a:rPr>
              <a:t>(t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10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-10" dirty="0">
                <a:latin typeface="Times New Roman"/>
                <a:cs typeface="Times New Roman"/>
              </a:rPr>
              <a:t>l</a:t>
            </a:r>
            <a:r>
              <a:rPr sz="1101" b="1" spc="-10">
                <a:latin typeface="Times New Roman"/>
                <a:cs typeface="Times New Roman"/>
              </a:rPr>
              <a:t>)</a:t>
            </a:r>
            <a:r>
              <a:rPr sz="1101" b="1">
                <a:latin typeface="Times New Roman"/>
                <a:cs typeface="Times New Roman"/>
              </a:rPr>
              <a:t>; </a:t>
            </a:r>
            <a:endParaRPr lang="en-US" sz="1101" b="1">
              <a:latin typeface="Times New Roman"/>
              <a:cs typeface="Times New Roman"/>
            </a:endParaRPr>
          </a:p>
          <a:p>
            <a:pPr marL="12710" marR="5084"/>
            <a:r>
              <a:rPr lang="en-US" sz="1101">
                <a:latin typeface="Times New Roman"/>
                <a:cs typeface="Times New Roman"/>
              </a:rPr>
              <a:t>out.println( “&lt;/body&gt; ”); out.println( “&lt;/html&gt; ”);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06778" y="5686233"/>
            <a:ext cx="1676538" cy="381320"/>
          </a:xfrm>
          <a:custGeom>
            <a:avLst/>
            <a:gdLst/>
            <a:ahLst/>
            <a:cxnLst/>
            <a:rect l="l" t="t" r="r" b="b"/>
            <a:pathLst>
              <a:path w="1675129" h="381000">
                <a:moveTo>
                  <a:pt x="0" y="380796"/>
                </a:moveTo>
                <a:lnTo>
                  <a:pt x="1674571" y="380796"/>
                </a:lnTo>
                <a:lnTo>
                  <a:pt x="1674571" y="0"/>
                </a:lnTo>
                <a:lnTo>
                  <a:pt x="0" y="0"/>
                </a:lnTo>
                <a:lnTo>
                  <a:pt x="0" y="38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 txBox="1"/>
          <p:nvPr/>
        </p:nvSpPr>
        <p:spPr>
          <a:xfrm>
            <a:off x="7940033" y="5707665"/>
            <a:ext cx="1208149" cy="3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736" marR="5084" indent="-251661"/>
            <a:r>
              <a:rPr sz="1201" spc="-15" dirty="0">
                <a:latin typeface="휴먼매직체"/>
                <a:cs typeface="휴먼매직체"/>
              </a:rPr>
              <a:t>스크</a:t>
            </a:r>
            <a:r>
              <a:rPr sz="1201" spc="-10" dirty="0">
                <a:latin typeface="휴먼매직체"/>
                <a:cs typeface="휴먼매직체"/>
              </a:rPr>
              <a:t>립</a:t>
            </a:r>
            <a:r>
              <a:rPr sz="1201" spc="-15" dirty="0">
                <a:latin typeface="휴먼매직체"/>
                <a:cs typeface="휴먼매직체"/>
              </a:rPr>
              <a:t>틀</a:t>
            </a:r>
            <a:r>
              <a:rPr sz="1201" spc="-10" dirty="0">
                <a:latin typeface="휴먼매직체"/>
                <a:cs typeface="휴먼매직체"/>
              </a:rPr>
              <a:t>릿</a:t>
            </a:r>
            <a:r>
              <a:rPr sz="1201" spc="2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안</a:t>
            </a:r>
            <a:r>
              <a:rPr sz="1201" spc="-15" dirty="0">
                <a:latin typeface="휴먼매직체"/>
                <a:cs typeface="휴먼매직체"/>
              </a:rPr>
              <a:t>에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있던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명령문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83373" y="5529219"/>
            <a:ext cx="158883" cy="315860"/>
          </a:xfrm>
          <a:custGeom>
            <a:avLst/>
            <a:gdLst/>
            <a:ahLst/>
            <a:cxnLst/>
            <a:rect l="l" t="t" r="r" b="b"/>
            <a:pathLst>
              <a:path w="158750" h="315595">
                <a:moveTo>
                  <a:pt x="80683" y="298538"/>
                </a:moveTo>
                <a:lnTo>
                  <a:pt x="65455" y="298538"/>
                </a:lnTo>
                <a:lnTo>
                  <a:pt x="62407" y="300062"/>
                </a:lnTo>
                <a:lnTo>
                  <a:pt x="53276" y="301586"/>
                </a:lnTo>
                <a:lnTo>
                  <a:pt x="42621" y="303110"/>
                </a:lnTo>
                <a:lnTo>
                  <a:pt x="30441" y="304634"/>
                </a:lnTo>
                <a:lnTo>
                  <a:pt x="0" y="304634"/>
                </a:lnTo>
                <a:lnTo>
                  <a:pt x="1523" y="315302"/>
                </a:lnTo>
                <a:lnTo>
                  <a:pt x="16738" y="313778"/>
                </a:lnTo>
                <a:lnTo>
                  <a:pt x="30441" y="313778"/>
                </a:lnTo>
                <a:lnTo>
                  <a:pt x="44145" y="312254"/>
                </a:lnTo>
                <a:lnTo>
                  <a:pt x="65455" y="309206"/>
                </a:lnTo>
                <a:lnTo>
                  <a:pt x="68503" y="307682"/>
                </a:lnTo>
                <a:lnTo>
                  <a:pt x="73063" y="306158"/>
                </a:lnTo>
                <a:lnTo>
                  <a:pt x="74587" y="306158"/>
                </a:lnTo>
                <a:lnTo>
                  <a:pt x="77635" y="303110"/>
                </a:lnTo>
                <a:lnTo>
                  <a:pt x="79159" y="303110"/>
                </a:lnTo>
                <a:lnTo>
                  <a:pt x="80683" y="301586"/>
                </a:lnTo>
                <a:lnTo>
                  <a:pt x="80683" y="298538"/>
                </a:lnTo>
                <a:close/>
              </a:path>
              <a:path w="158750" h="315595">
                <a:moveTo>
                  <a:pt x="82207" y="295503"/>
                </a:moveTo>
                <a:lnTo>
                  <a:pt x="73063" y="295503"/>
                </a:lnTo>
                <a:lnTo>
                  <a:pt x="71551" y="297014"/>
                </a:lnTo>
                <a:lnTo>
                  <a:pt x="68503" y="298538"/>
                </a:lnTo>
                <a:lnTo>
                  <a:pt x="82207" y="298538"/>
                </a:lnTo>
                <a:lnTo>
                  <a:pt x="82207" y="295503"/>
                </a:lnTo>
                <a:close/>
              </a:path>
              <a:path w="158750" h="315595">
                <a:moveTo>
                  <a:pt x="137007" y="161455"/>
                </a:moveTo>
                <a:lnTo>
                  <a:pt x="77635" y="161455"/>
                </a:lnTo>
                <a:lnTo>
                  <a:pt x="77635" y="162979"/>
                </a:lnTo>
                <a:lnTo>
                  <a:pt x="76111" y="164503"/>
                </a:lnTo>
                <a:lnTo>
                  <a:pt x="74587" y="164503"/>
                </a:lnTo>
                <a:lnTo>
                  <a:pt x="73063" y="166027"/>
                </a:lnTo>
                <a:lnTo>
                  <a:pt x="73063" y="167551"/>
                </a:lnTo>
                <a:lnTo>
                  <a:pt x="71551" y="169075"/>
                </a:lnTo>
                <a:lnTo>
                  <a:pt x="71551" y="297014"/>
                </a:lnTo>
                <a:lnTo>
                  <a:pt x="73063" y="295503"/>
                </a:lnTo>
                <a:lnTo>
                  <a:pt x="82207" y="295503"/>
                </a:lnTo>
                <a:lnTo>
                  <a:pt x="82207" y="172123"/>
                </a:lnTo>
                <a:lnTo>
                  <a:pt x="80683" y="172123"/>
                </a:lnTo>
                <a:lnTo>
                  <a:pt x="82207" y="170599"/>
                </a:lnTo>
                <a:lnTo>
                  <a:pt x="83718" y="170599"/>
                </a:lnTo>
                <a:lnTo>
                  <a:pt x="86766" y="169075"/>
                </a:lnTo>
                <a:lnTo>
                  <a:pt x="91338" y="167551"/>
                </a:lnTo>
                <a:lnTo>
                  <a:pt x="100469" y="166027"/>
                </a:lnTo>
                <a:lnTo>
                  <a:pt x="111125" y="164503"/>
                </a:lnTo>
                <a:lnTo>
                  <a:pt x="123304" y="162979"/>
                </a:lnTo>
                <a:lnTo>
                  <a:pt x="152234" y="162979"/>
                </a:lnTo>
                <a:lnTo>
                  <a:pt x="137007" y="161455"/>
                </a:lnTo>
                <a:close/>
              </a:path>
              <a:path w="158750" h="315595">
                <a:moveTo>
                  <a:pt x="82207" y="170599"/>
                </a:moveTo>
                <a:lnTo>
                  <a:pt x="80683" y="172123"/>
                </a:lnTo>
                <a:lnTo>
                  <a:pt x="82207" y="172123"/>
                </a:lnTo>
                <a:lnTo>
                  <a:pt x="82207" y="170599"/>
                </a:lnTo>
                <a:close/>
              </a:path>
              <a:path w="158750" h="315595">
                <a:moveTo>
                  <a:pt x="152234" y="152323"/>
                </a:moveTo>
                <a:lnTo>
                  <a:pt x="137007" y="153847"/>
                </a:lnTo>
                <a:lnTo>
                  <a:pt x="123304" y="153847"/>
                </a:lnTo>
                <a:lnTo>
                  <a:pt x="109600" y="155359"/>
                </a:lnTo>
                <a:lnTo>
                  <a:pt x="93618" y="157645"/>
                </a:lnTo>
                <a:lnTo>
                  <a:pt x="109600" y="159931"/>
                </a:lnTo>
                <a:lnTo>
                  <a:pt x="123304" y="161455"/>
                </a:lnTo>
                <a:lnTo>
                  <a:pt x="137007" y="161455"/>
                </a:lnTo>
                <a:lnTo>
                  <a:pt x="152234" y="162979"/>
                </a:lnTo>
                <a:lnTo>
                  <a:pt x="152234" y="152323"/>
                </a:lnTo>
                <a:close/>
              </a:path>
              <a:path w="158750" h="315595">
                <a:moveTo>
                  <a:pt x="155270" y="152323"/>
                </a:moveTo>
                <a:lnTo>
                  <a:pt x="152234" y="152323"/>
                </a:lnTo>
                <a:lnTo>
                  <a:pt x="152234" y="162979"/>
                </a:lnTo>
                <a:lnTo>
                  <a:pt x="155270" y="162979"/>
                </a:lnTo>
                <a:lnTo>
                  <a:pt x="158318" y="159931"/>
                </a:lnTo>
                <a:lnTo>
                  <a:pt x="158318" y="155359"/>
                </a:lnTo>
                <a:lnTo>
                  <a:pt x="155270" y="152323"/>
                </a:lnTo>
                <a:close/>
              </a:path>
              <a:path w="158750" h="315595">
                <a:moveTo>
                  <a:pt x="93618" y="157645"/>
                </a:moveTo>
                <a:lnTo>
                  <a:pt x="88290" y="158407"/>
                </a:lnTo>
                <a:lnTo>
                  <a:pt x="85242" y="159931"/>
                </a:lnTo>
                <a:lnTo>
                  <a:pt x="80683" y="161455"/>
                </a:lnTo>
                <a:lnTo>
                  <a:pt x="123304" y="161455"/>
                </a:lnTo>
                <a:lnTo>
                  <a:pt x="109600" y="159931"/>
                </a:lnTo>
                <a:lnTo>
                  <a:pt x="93618" y="157645"/>
                </a:lnTo>
                <a:close/>
              </a:path>
              <a:path w="158750" h="315595">
                <a:moveTo>
                  <a:pt x="123304" y="153847"/>
                </a:moveTo>
                <a:lnTo>
                  <a:pt x="80683" y="153847"/>
                </a:lnTo>
                <a:lnTo>
                  <a:pt x="83718" y="155359"/>
                </a:lnTo>
                <a:lnTo>
                  <a:pt x="88290" y="156883"/>
                </a:lnTo>
                <a:lnTo>
                  <a:pt x="93618" y="157645"/>
                </a:lnTo>
                <a:lnTo>
                  <a:pt x="109600" y="155359"/>
                </a:lnTo>
                <a:lnTo>
                  <a:pt x="123304" y="153847"/>
                </a:lnTo>
                <a:close/>
              </a:path>
              <a:path w="158750" h="315595">
                <a:moveTo>
                  <a:pt x="71551" y="18275"/>
                </a:moveTo>
                <a:lnTo>
                  <a:pt x="71551" y="146227"/>
                </a:lnTo>
                <a:lnTo>
                  <a:pt x="73063" y="147751"/>
                </a:lnTo>
                <a:lnTo>
                  <a:pt x="73063" y="149275"/>
                </a:lnTo>
                <a:lnTo>
                  <a:pt x="74587" y="150799"/>
                </a:lnTo>
                <a:lnTo>
                  <a:pt x="76111" y="150799"/>
                </a:lnTo>
                <a:lnTo>
                  <a:pt x="77635" y="152323"/>
                </a:lnTo>
                <a:lnTo>
                  <a:pt x="77635" y="153847"/>
                </a:lnTo>
                <a:lnTo>
                  <a:pt x="137007" y="153847"/>
                </a:lnTo>
                <a:lnTo>
                  <a:pt x="152234" y="152323"/>
                </a:lnTo>
                <a:lnTo>
                  <a:pt x="123304" y="152323"/>
                </a:lnTo>
                <a:lnTo>
                  <a:pt x="111125" y="150799"/>
                </a:lnTo>
                <a:lnTo>
                  <a:pt x="100469" y="149275"/>
                </a:lnTo>
                <a:lnTo>
                  <a:pt x="91338" y="147751"/>
                </a:lnTo>
                <a:lnTo>
                  <a:pt x="88290" y="146227"/>
                </a:lnTo>
                <a:lnTo>
                  <a:pt x="85242" y="146227"/>
                </a:lnTo>
                <a:lnTo>
                  <a:pt x="82207" y="144703"/>
                </a:lnTo>
                <a:lnTo>
                  <a:pt x="80683" y="143179"/>
                </a:lnTo>
                <a:lnTo>
                  <a:pt x="82207" y="143179"/>
                </a:lnTo>
                <a:lnTo>
                  <a:pt x="82207" y="19799"/>
                </a:lnTo>
                <a:lnTo>
                  <a:pt x="73063" y="19799"/>
                </a:lnTo>
                <a:lnTo>
                  <a:pt x="71551" y="18275"/>
                </a:lnTo>
                <a:close/>
              </a:path>
              <a:path w="158750" h="315595">
                <a:moveTo>
                  <a:pt x="82207" y="143179"/>
                </a:moveTo>
                <a:lnTo>
                  <a:pt x="80683" y="143179"/>
                </a:lnTo>
                <a:lnTo>
                  <a:pt x="82207" y="144703"/>
                </a:lnTo>
                <a:lnTo>
                  <a:pt x="82207" y="143179"/>
                </a:lnTo>
                <a:close/>
              </a:path>
              <a:path w="158750" h="315595">
                <a:moveTo>
                  <a:pt x="1523" y="0"/>
                </a:moveTo>
                <a:lnTo>
                  <a:pt x="0" y="10668"/>
                </a:lnTo>
                <a:lnTo>
                  <a:pt x="30441" y="10668"/>
                </a:lnTo>
                <a:lnTo>
                  <a:pt x="42621" y="12192"/>
                </a:lnTo>
                <a:lnTo>
                  <a:pt x="53276" y="13703"/>
                </a:lnTo>
                <a:lnTo>
                  <a:pt x="62407" y="15227"/>
                </a:lnTo>
                <a:lnTo>
                  <a:pt x="66979" y="16751"/>
                </a:lnTo>
                <a:lnTo>
                  <a:pt x="68503" y="18275"/>
                </a:lnTo>
                <a:lnTo>
                  <a:pt x="71551" y="18275"/>
                </a:lnTo>
                <a:lnTo>
                  <a:pt x="73063" y="19799"/>
                </a:lnTo>
                <a:lnTo>
                  <a:pt x="82207" y="19799"/>
                </a:lnTo>
                <a:lnTo>
                  <a:pt x="82207" y="16751"/>
                </a:lnTo>
                <a:lnTo>
                  <a:pt x="80683" y="16751"/>
                </a:lnTo>
                <a:lnTo>
                  <a:pt x="80683" y="13703"/>
                </a:lnTo>
                <a:lnTo>
                  <a:pt x="79159" y="12192"/>
                </a:lnTo>
                <a:lnTo>
                  <a:pt x="77635" y="12192"/>
                </a:lnTo>
                <a:lnTo>
                  <a:pt x="74587" y="9144"/>
                </a:lnTo>
                <a:lnTo>
                  <a:pt x="73063" y="9144"/>
                </a:lnTo>
                <a:lnTo>
                  <a:pt x="68503" y="7620"/>
                </a:lnTo>
                <a:lnTo>
                  <a:pt x="65455" y="6096"/>
                </a:lnTo>
                <a:lnTo>
                  <a:pt x="44145" y="3048"/>
                </a:lnTo>
                <a:lnTo>
                  <a:pt x="30441" y="1524"/>
                </a:lnTo>
                <a:lnTo>
                  <a:pt x="16738" y="1524"/>
                </a:lnTo>
                <a:lnTo>
                  <a:pt x="15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/>
          <p:nvPr/>
        </p:nvSpPr>
        <p:spPr>
          <a:xfrm>
            <a:off x="4811911" y="5637450"/>
            <a:ext cx="2895491" cy="245952"/>
          </a:xfrm>
          <a:custGeom>
            <a:avLst/>
            <a:gdLst/>
            <a:ahLst/>
            <a:cxnLst/>
            <a:rect l="l" t="t" r="r" b="b"/>
            <a:pathLst>
              <a:path w="2893059" h="245745">
                <a:moveTo>
                  <a:pt x="27558" y="44389"/>
                </a:moveTo>
                <a:lnTo>
                  <a:pt x="18733" y="49510"/>
                </a:lnTo>
                <a:lnTo>
                  <a:pt x="27913" y="54838"/>
                </a:lnTo>
                <a:lnTo>
                  <a:pt x="135483" y="54838"/>
                </a:lnTo>
                <a:lnTo>
                  <a:pt x="270979" y="56362"/>
                </a:lnTo>
                <a:lnTo>
                  <a:pt x="595236" y="63982"/>
                </a:lnTo>
                <a:lnTo>
                  <a:pt x="656132" y="67030"/>
                </a:lnTo>
                <a:lnTo>
                  <a:pt x="717016" y="68554"/>
                </a:lnTo>
                <a:lnTo>
                  <a:pt x="1044321" y="86829"/>
                </a:lnTo>
                <a:lnTo>
                  <a:pt x="1068679" y="89877"/>
                </a:lnTo>
                <a:lnTo>
                  <a:pt x="1158494" y="95961"/>
                </a:lnTo>
                <a:lnTo>
                  <a:pt x="1179804" y="99009"/>
                </a:lnTo>
                <a:lnTo>
                  <a:pt x="1239177" y="103581"/>
                </a:lnTo>
                <a:lnTo>
                  <a:pt x="1255928" y="106629"/>
                </a:lnTo>
                <a:lnTo>
                  <a:pt x="1290942" y="109677"/>
                </a:lnTo>
                <a:lnTo>
                  <a:pt x="1306156" y="112725"/>
                </a:lnTo>
                <a:lnTo>
                  <a:pt x="1336611" y="115773"/>
                </a:lnTo>
                <a:lnTo>
                  <a:pt x="1350314" y="118808"/>
                </a:lnTo>
                <a:lnTo>
                  <a:pt x="1362494" y="120332"/>
                </a:lnTo>
                <a:lnTo>
                  <a:pt x="1374673" y="123380"/>
                </a:lnTo>
                <a:lnTo>
                  <a:pt x="1385328" y="124904"/>
                </a:lnTo>
                <a:lnTo>
                  <a:pt x="1395984" y="127952"/>
                </a:lnTo>
                <a:lnTo>
                  <a:pt x="1405115" y="129476"/>
                </a:lnTo>
                <a:lnTo>
                  <a:pt x="1412722" y="131000"/>
                </a:lnTo>
                <a:lnTo>
                  <a:pt x="1420342" y="134048"/>
                </a:lnTo>
                <a:lnTo>
                  <a:pt x="1432521" y="137096"/>
                </a:lnTo>
                <a:lnTo>
                  <a:pt x="1435557" y="140144"/>
                </a:lnTo>
                <a:lnTo>
                  <a:pt x="1440129" y="141655"/>
                </a:lnTo>
                <a:lnTo>
                  <a:pt x="1438605" y="141655"/>
                </a:lnTo>
                <a:lnTo>
                  <a:pt x="1441653" y="143179"/>
                </a:lnTo>
                <a:lnTo>
                  <a:pt x="1441653" y="146227"/>
                </a:lnTo>
                <a:lnTo>
                  <a:pt x="1443177" y="147751"/>
                </a:lnTo>
                <a:lnTo>
                  <a:pt x="1443177" y="149275"/>
                </a:lnTo>
                <a:lnTo>
                  <a:pt x="1444701" y="152323"/>
                </a:lnTo>
                <a:lnTo>
                  <a:pt x="1446212" y="152323"/>
                </a:lnTo>
                <a:lnTo>
                  <a:pt x="1449260" y="155371"/>
                </a:lnTo>
                <a:lnTo>
                  <a:pt x="1453832" y="158419"/>
                </a:lnTo>
                <a:lnTo>
                  <a:pt x="1458391" y="159943"/>
                </a:lnTo>
                <a:lnTo>
                  <a:pt x="1464487" y="162991"/>
                </a:lnTo>
                <a:lnTo>
                  <a:pt x="1470571" y="164515"/>
                </a:lnTo>
                <a:lnTo>
                  <a:pt x="1478191" y="167551"/>
                </a:lnTo>
                <a:lnTo>
                  <a:pt x="1487322" y="169075"/>
                </a:lnTo>
                <a:lnTo>
                  <a:pt x="1496453" y="172123"/>
                </a:lnTo>
                <a:lnTo>
                  <a:pt x="1517764" y="175171"/>
                </a:lnTo>
                <a:lnTo>
                  <a:pt x="1529943" y="178219"/>
                </a:lnTo>
                <a:lnTo>
                  <a:pt x="1542122" y="179743"/>
                </a:lnTo>
                <a:lnTo>
                  <a:pt x="1555826" y="182791"/>
                </a:lnTo>
                <a:lnTo>
                  <a:pt x="1586268" y="185839"/>
                </a:lnTo>
                <a:lnTo>
                  <a:pt x="1601495" y="188874"/>
                </a:lnTo>
                <a:lnTo>
                  <a:pt x="1636509" y="191922"/>
                </a:lnTo>
                <a:lnTo>
                  <a:pt x="1654771" y="194970"/>
                </a:lnTo>
                <a:lnTo>
                  <a:pt x="1692833" y="198018"/>
                </a:lnTo>
                <a:lnTo>
                  <a:pt x="1712633" y="201066"/>
                </a:lnTo>
                <a:lnTo>
                  <a:pt x="1800923" y="207162"/>
                </a:lnTo>
                <a:lnTo>
                  <a:pt x="1825282" y="210210"/>
                </a:lnTo>
                <a:lnTo>
                  <a:pt x="1848116" y="211734"/>
                </a:lnTo>
                <a:lnTo>
                  <a:pt x="2176945" y="230009"/>
                </a:lnTo>
                <a:lnTo>
                  <a:pt x="2237828" y="231533"/>
                </a:lnTo>
                <a:lnTo>
                  <a:pt x="2298725" y="234581"/>
                </a:lnTo>
                <a:lnTo>
                  <a:pt x="2426601" y="237617"/>
                </a:lnTo>
                <a:lnTo>
                  <a:pt x="2490533" y="240665"/>
                </a:lnTo>
                <a:lnTo>
                  <a:pt x="2557526" y="240665"/>
                </a:lnTo>
                <a:lnTo>
                  <a:pt x="2622981" y="242189"/>
                </a:lnTo>
                <a:lnTo>
                  <a:pt x="2892437" y="245237"/>
                </a:lnTo>
                <a:lnTo>
                  <a:pt x="2892437" y="234581"/>
                </a:lnTo>
                <a:lnTo>
                  <a:pt x="2758465" y="234581"/>
                </a:lnTo>
                <a:lnTo>
                  <a:pt x="2622981" y="233057"/>
                </a:lnTo>
                <a:lnTo>
                  <a:pt x="2298725" y="225437"/>
                </a:lnTo>
                <a:lnTo>
                  <a:pt x="2237828" y="222389"/>
                </a:lnTo>
                <a:lnTo>
                  <a:pt x="2176945" y="220865"/>
                </a:lnTo>
                <a:lnTo>
                  <a:pt x="1849640" y="202590"/>
                </a:lnTo>
                <a:lnTo>
                  <a:pt x="1825282" y="199542"/>
                </a:lnTo>
                <a:lnTo>
                  <a:pt x="1735467" y="193446"/>
                </a:lnTo>
                <a:lnTo>
                  <a:pt x="1714144" y="190398"/>
                </a:lnTo>
                <a:lnTo>
                  <a:pt x="1654771" y="185839"/>
                </a:lnTo>
                <a:lnTo>
                  <a:pt x="1638033" y="182791"/>
                </a:lnTo>
                <a:lnTo>
                  <a:pt x="1603019" y="179743"/>
                </a:lnTo>
                <a:lnTo>
                  <a:pt x="1586268" y="176695"/>
                </a:lnTo>
                <a:lnTo>
                  <a:pt x="1572577" y="175171"/>
                </a:lnTo>
                <a:lnTo>
                  <a:pt x="1557350" y="172123"/>
                </a:lnTo>
                <a:lnTo>
                  <a:pt x="1543646" y="170599"/>
                </a:lnTo>
                <a:lnTo>
                  <a:pt x="1531467" y="169075"/>
                </a:lnTo>
                <a:lnTo>
                  <a:pt x="1519288" y="166027"/>
                </a:lnTo>
                <a:lnTo>
                  <a:pt x="1508633" y="164515"/>
                </a:lnTo>
                <a:lnTo>
                  <a:pt x="1497977" y="161467"/>
                </a:lnTo>
                <a:lnTo>
                  <a:pt x="1488846" y="159943"/>
                </a:lnTo>
                <a:lnTo>
                  <a:pt x="1481226" y="158419"/>
                </a:lnTo>
                <a:lnTo>
                  <a:pt x="1473619" y="155371"/>
                </a:lnTo>
                <a:lnTo>
                  <a:pt x="1467535" y="153847"/>
                </a:lnTo>
                <a:lnTo>
                  <a:pt x="1461439" y="150799"/>
                </a:lnTo>
                <a:lnTo>
                  <a:pt x="1456880" y="149275"/>
                </a:lnTo>
                <a:lnTo>
                  <a:pt x="1453832" y="147751"/>
                </a:lnTo>
                <a:lnTo>
                  <a:pt x="1455356" y="147751"/>
                </a:lnTo>
                <a:lnTo>
                  <a:pt x="1452308" y="146227"/>
                </a:lnTo>
                <a:lnTo>
                  <a:pt x="1450784" y="144703"/>
                </a:lnTo>
                <a:lnTo>
                  <a:pt x="1452308" y="144703"/>
                </a:lnTo>
                <a:lnTo>
                  <a:pt x="1452308" y="143179"/>
                </a:lnTo>
                <a:lnTo>
                  <a:pt x="1450784" y="141655"/>
                </a:lnTo>
                <a:lnTo>
                  <a:pt x="1450784" y="140144"/>
                </a:lnTo>
                <a:lnTo>
                  <a:pt x="1449260" y="137096"/>
                </a:lnTo>
                <a:lnTo>
                  <a:pt x="1447736" y="137096"/>
                </a:lnTo>
                <a:lnTo>
                  <a:pt x="1441653" y="131000"/>
                </a:lnTo>
                <a:lnTo>
                  <a:pt x="1435557" y="129476"/>
                </a:lnTo>
                <a:lnTo>
                  <a:pt x="1429473" y="126428"/>
                </a:lnTo>
                <a:lnTo>
                  <a:pt x="1423377" y="124904"/>
                </a:lnTo>
                <a:lnTo>
                  <a:pt x="1415770" y="121856"/>
                </a:lnTo>
                <a:lnTo>
                  <a:pt x="1406639" y="120332"/>
                </a:lnTo>
                <a:lnTo>
                  <a:pt x="1397508" y="117297"/>
                </a:lnTo>
                <a:lnTo>
                  <a:pt x="1376184" y="114249"/>
                </a:lnTo>
                <a:lnTo>
                  <a:pt x="1364018" y="111201"/>
                </a:lnTo>
                <a:lnTo>
                  <a:pt x="1351838" y="109677"/>
                </a:lnTo>
                <a:lnTo>
                  <a:pt x="1338135" y="106629"/>
                </a:lnTo>
                <a:lnTo>
                  <a:pt x="1307680" y="103581"/>
                </a:lnTo>
                <a:lnTo>
                  <a:pt x="1292466" y="100533"/>
                </a:lnTo>
                <a:lnTo>
                  <a:pt x="1257452" y="97485"/>
                </a:lnTo>
                <a:lnTo>
                  <a:pt x="1239177" y="94437"/>
                </a:lnTo>
                <a:lnTo>
                  <a:pt x="1201127" y="91401"/>
                </a:lnTo>
                <a:lnTo>
                  <a:pt x="1179804" y="88353"/>
                </a:lnTo>
                <a:lnTo>
                  <a:pt x="1160018" y="86829"/>
                </a:lnTo>
                <a:lnTo>
                  <a:pt x="1115872" y="83781"/>
                </a:lnTo>
                <a:lnTo>
                  <a:pt x="1093038" y="80733"/>
                </a:lnTo>
                <a:lnTo>
                  <a:pt x="717016" y="59410"/>
                </a:lnTo>
                <a:lnTo>
                  <a:pt x="656132" y="57886"/>
                </a:lnTo>
                <a:lnTo>
                  <a:pt x="595236" y="54838"/>
                </a:lnTo>
                <a:lnTo>
                  <a:pt x="467360" y="51790"/>
                </a:lnTo>
                <a:lnTo>
                  <a:pt x="403415" y="48742"/>
                </a:lnTo>
                <a:lnTo>
                  <a:pt x="336435" y="48742"/>
                </a:lnTo>
                <a:lnTo>
                  <a:pt x="270979" y="47218"/>
                </a:lnTo>
                <a:lnTo>
                  <a:pt x="27558" y="44389"/>
                </a:lnTo>
                <a:close/>
              </a:path>
              <a:path w="2893059" h="245745">
                <a:moveTo>
                  <a:pt x="1452308" y="144703"/>
                </a:moveTo>
                <a:lnTo>
                  <a:pt x="1450784" y="144703"/>
                </a:lnTo>
                <a:lnTo>
                  <a:pt x="1452308" y="146227"/>
                </a:lnTo>
                <a:lnTo>
                  <a:pt x="1452308" y="144703"/>
                </a:lnTo>
                <a:close/>
              </a:path>
              <a:path w="2893059" h="245745">
                <a:moveTo>
                  <a:pt x="1441653" y="143179"/>
                </a:moveTo>
                <a:lnTo>
                  <a:pt x="1440129" y="143179"/>
                </a:lnTo>
                <a:lnTo>
                  <a:pt x="1441653" y="144703"/>
                </a:lnTo>
                <a:lnTo>
                  <a:pt x="1441653" y="143179"/>
                </a:lnTo>
                <a:close/>
              </a:path>
              <a:path w="2893059" h="245745">
                <a:moveTo>
                  <a:pt x="86779" y="0"/>
                </a:moveTo>
                <a:lnTo>
                  <a:pt x="83731" y="1524"/>
                </a:lnTo>
                <a:lnTo>
                  <a:pt x="0" y="50266"/>
                </a:lnTo>
                <a:lnTo>
                  <a:pt x="83731" y="99009"/>
                </a:lnTo>
                <a:lnTo>
                  <a:pt x="85255" y="100533"/>
                </a:lnTo>
                <a:lnTo>
                  <a:pt x="88290" y="99009"/>
                </a:lnTo>
                <a:lnTo>
                  <a:pt x="89814" y="97485"/>
                </a:lnTo>
                <a:lnTo>
                  <a:pt x="91338" y="94437"/>
                </a:lnTo>
                <a:lnTo>
                  <a:pt x="91338" y="91401"/>
                </a:lnTo>
                <a:lnTo>
                  <a:pt x="88290" y="89877"/>
                </a:lnTo>
                <a:lnTo>
                  <a:pt x="27913" y="54838"/>
                </a:lnTo>
                <a:lnTo>
                  <a:pt x="10655" y="54838"/>
                </a:lnTo>
                <a:lnTo>
                  <a:pt x="10655" y="44183"/>
                </a:lnTo>
                <a:lnTo>
                  <a:pt x="27913" y="44183"/>
                </a:lnTo>
                <a:lnTo>
                  <a:pt x="88290" y="9144"/>
                </a:lnTo>
                <a:lnTo>
                  <a:pt x="91338" y="7620"/>
                </a:lnTo>
                <a:lnTo>
                  <a:pt x="91338" y="6096"/>
                </a:lnTo>
                <a:lnTo>
                  <a:pt x="89814" y="3048"/>
                </a:lnTo>
                <a:lnTo>
                  <a:pt x="89814" y="1524"/>
                </a:lnTo>
                <a:lnTo>
                  <a:pt x="86779" y="0"/>
                </a:lnTo>
                <a:close/>
              </a:path>
              <a:path w="2893059" h="245745">
                <a:moveTo>
                  <a:pt x="10655" y="44183"/>
                </a:moveTo>
                <a:lnTo>
                  <a:pt x="10655" y="54838"/>
                </a:lnTo>
                <a:lnTo>
                  <a:pt x="27913" y="54838"/>
                </a:lnTo>
                <a:lnTo>
                  <a:pt x="25287" y="53314"/>
                </a:lnTo>
                <a:lnTo>
                  <a:pt x="12179" y="53314"/>
                </a:lnTo>
                <a:lnTo>
                  <a:pt x="12179" y="45707"/>
                </a:lnTo>
                <a:lnTo>
                  <a:pt x="25287" y="45707"/>
                </a:lnTo>
                <a:lnTo>
                  <a:pt x="27558" y="44389"/>
                </a:lnTo>
                <a:lnTo>
                  <a:pt x="10655" y="44183"/>
                </a:lnTo>
                <a:close/>
              </a:path>
              <a:path w="2893059" h="245745">
                <a:moveTo>
                  <a:pt x="12179" y="45707"/>
                </a:moveTo>
                <a:lnTo>
                  <a:pt x="12179" y="53314"/>
                </a:lnTo>
                <a:lnTo>
                  <a:pt x="18733" y="49510"/>
                </a:lnTo>
                <a:lnTo>
                  <a:pt x="12179" y="45707"/>
                </a:lnTo>
                <a:close/>
              </a:path>
              <a:path w="2893059" h="245745">
                <a:moveTo>
                  <a:pt x="18733" y="49510"/>
                </a:moveTo>
                <a:lnTo>
                  <a:pt x="12179" y="53314"/>
                </a:lnTo>
                <a:lnTo>
                  <a:pt x="25287" y="53314"/>
                </a:lnTo>
                <a:lnTo>
                  <a:pt x="18733" y="49510"/>
                </a:lnTo>
                <a:close/>
              </a:path>
              <a:path w="2893059" h="245745">
                <a:moveTo>
                  <a:pt x="25287" y="45707"/>
                </a:moveTo>
                <a:lnTo>
                  <a:pt x="12179" y="45707"/>
                </a:lnTo>
                <a:lnTo>
                  <a:pt x="18733" y="49510"/>
                </a:lnTo>
                <a:lnTo>
                  <a:pt x="25287" y="45707"/>
                </a:lnTo>
                <a:close/>
              </a:path>
              <a:path w="2893059" h="245745">
                <a:moveTo>
                  <a:pt x="27913" y="44183"/>
                </a:moveTo>
                <a:lnTo>
                  <a:pt x="10655" y="44183"/>
                </a:lnTo>
                <a:lnTo>
                  <a:pt x="27558" y="44389"/>
                </a:lnTo>
                <a:lnTo>
                  <a:pt x="27913" y="441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8" name="object 28"/>
          <p:cNvSpPr/>
          <p:nvPr/>
        </p:nvSpPr>
        <p:spPr>
          <a:xfrm>
            <a:off x="3973922" y="4305079"/>
            <a:ext cx="1143325" cy="172865"/>
          </a:xfrm>
          <a:custGeom>
            <a:avLst/>
            <a:gdLst/>
            <a:ahLst/>
            <a:cxnLst/>
            <a:rect l="l" t="t" r="r" b="b"/>
            <a:pathLst>
              <a:path w="1142364" h="172720">
                <a:moveTo>
                  <a:pt x="77635" y="76161"/>
                </a:moveTo>
                <a:lnTo>
                  <a:pt x="76154" y="95555"/>
                </a:lnTo>
                <a:lnTo>
                  <a:pt x="570877" y="172123"/>
                </a:lnTo>
                <a:lnTo>
                  <a:pt x="698888" y="152311"/>
                </a:lnTo>
                <a:lnTo>
                  <a:pt x="570877" y="152311"/>
                </a:lnTo>
                <a:lnTo>
                  <a:pt x="571639" y="152193"/>
                </a:lnTo>
                <a:lnTo>
                  <a:pt x="77635" y="76161"/>
                </a:lnTo>
                <a:close/>
              </a:path>
              <a:path w="1142364" h="172720">
                <a:moveTo>
                  <a:pt x="571639" y="152193"/>
                </a:moveTo>
                <a:lnTo>
                  <a:pt x="570877" y="152311"/>
                </a:lnTo>
                <a:lnTo>
                  <a:pt x="572401" y="152311"/>
                </a:lnTo>
                <a:lnTo>
                  <a:pt x="571639" y="152193"/>
                </a:lnTo>
                <a:close/>
              </a:path>
              <a:path w="1142364" h="172720">
                <a:moveTo>
                  <a:pt x="1065631" y="76161"/>
                </a:moveTo>
                <a:lnTo>
                  <a:pt x="571639" y="152193"/>
                </a:lnTo>
                <a:lnTo>
                  <a:pt x="572401" y="152311"/>
                </a:lnTo>
                <a:lnTo>
                  <a:pt x="698888" y="152311"/>
                </a:lnTo>
                <a:lnTo>
                  <a:pt x="1065600" y="95555"/>
                </a:lnTo>
                <a:lnTo>
                  <a:pt x="1065631" y="76161"/>
                </a:lnTo>
                <a:close/>
              </a:path>
              <a:path w="1142364" h="172720">
                <a:moveTo>
                  <a:pt x="76154" y="95555"/>
                </a:moveTo>
                <a:lnTo>
                  <a:pt x="76123" y="95961"/>
                </a:lnTo>
                <a:lnTo>
                  <a:pt x="78775" y="95961"/>
                </a:lnTo>
                <a:lnTo>
                  <a:pt x="76154" y="95555"/>
                </a:lnTo>
                <a:close/>
              </a:path>
              <a:path w="1142364" h="172720">
                <a:moveTo>
                  <a:pt x="315125" y="76161"/>
                </a:moveTo>
                <a:lnTo>
                  <a:pt x="77635" y="76161"/>
                </a:lnTo>
                <a:lnTo>
                  <a:pt x="206277" y="95961"/>
                </a:lnTo>
                <a:lnTo>
                  <a:pt x="333387" y="95961"/>
                </a:lnTo>
                <a:lnTo>
                  <a:pt x="333387" y="85293"/>
                </a:lnTo>
                <a:lnTo>
                  <a:pt x="315125" y="85293"/>
                </a:lnTo>
                <a:lnTo>
                  <a:pt x="315125" y="76161"/>
                </a:lnTo>
                <a:close/>
              </a:path>
              <a:path w="1142364" h="172720">
                <a:moveTo>
                  <a:pt x="809878" y="9131"/>
                </a:moveTo>
                <a:lnTo>
                  <a:pt x="809878" y="95961"/>
                </a:lnTo>
                <a:lnTo>
                  <a:pt x="936992" y="95961"/>
                </a:lnTo>
                <a:lnTo>
                  <a:pt x="1006304" y="85293"/>
                </a:lnTo>
                <a:lnTo>
                  <a:pt x="828154" y="85293"/>
                </a:lnTo>
                <a:lnTo>
                  <a:pt x="819023" y="76161"/>
                </a:lnTo>
                <a:lnTo>
                  <a:pt x="828154" y="76161"/>
                </a:lnTo>
                <a:lnTo>
                  <a:pt x="828154" y="19799"/>
                </a:lnTo>
                <a:lnTo>
                  <a:pt x="819023" y="19799"/>
                </a:lnTo>
                <a:lnTo>
                  <a:pt x="809878" y="9131"/>
                </a:lnTo>
                <a:close/>
              </a:path>
              <a:path w="1142364" h="172720">
                <a:moveTo>
                  <a:pt x="1065631" y="95550"/>
                </a:moveTo>
                <a:lnTo>
                  <a:pt x="1062979" y="95961"/>
                </a:lnTo>
                <a:lnTo>
                  <a:pt x="1065631" y="95961"/>
                </a:lnTo>
                <a:lnTo>
                  <a:pt x="1065631" y="95550"/>
                </a:lnTo>
                <a:close/>
              </a:path>
              <a:path w="1142364" h="172720">
                <a:moveTo>
                  <a:pt x="77635" y="76161"/>
                </a:moveTo>
                <a:lnTo>
                  <a:pt x="1524" y="76161"/>
                </a:lnTo>
                <a:lnTo>
                  <a:pt x="0" y="83769"/>
                </a:lnTo>
                <a:lnTo>
                  <a:pt x="76154" y="95555"/>
                </a:lnTo>
                <a:lnTo>
                  <a:pt x="77635" y="76161"/>
                </a:lnTo>
                <a:close/>
              </a:path>
              <a:path w="1142364" h="172720">
                <a:moveTo>
                  <a:pt x="1141755" y="76161"/>
                </a:moveTo>
                <a:lnTo>
                  <a:pt x="1065631" y="76161"/>
                </a:lnTo>
                <a:lnTo>
                  <a:pt x="1065631" y="95550"/>
                </a:lnTo>
                <a:lnTo>
                  <a:pt x="1141755" y="83769"/>
                </a:lnTo>
                <a:lnTo>
                  <a:pt x="1141755" y="76161"/>
                </a:lnTo>
                <a:close/>
              </a:path>
              <a:path w="1142364" h="172720">
                <a:moveTo>
                  <a:pt x="828154" y="0"/>
                </a:moveTo>
                <a:lnTo>
                  <a:pt x="315125" y="0"/>
                </a:lnTo>
                <a:lnTo>
                  <a:pt x="315125" y="85293"/>
                </a:lnTo>
                <a:lnTo>
                  <a:pt x="324256" y="76161"/>
                </a:lnTo>
                <a:lnTo>
                  <a:pt x="333387" y="76161"/>
                </a:lnTo>
                <a:lnTo>
                  <a:pt x="333387" y="19799"/>
                </a:lnTo>
                <a:lnTo>
                  <a:pt x="324256" y="19799"/>
                </a:lnTo>
                <a:lnTo>
                  <a:pt x="333387" y="9131"/>
                </a:lnTo>
                <a:lnTo>
                  <a:pt x="828154" y="9131"/>
                </a:lnTo>
                <a:lnTo>
                  <a:pt x="828154" y="0"/>
                </a:lnTo>
                <a:close/>
              </a:path>
              <a:path w="1142364" h="172720">
                <a:moveTo>
                  <a:pt x="333387" y="76161"/>
                </a:moveTo>
                <a:lnTo>
                  <a:pt x="324256" y="76161"/>
                </a:lnTo>
                <a:lnTo>
                  <a:pt x="315125" y="85293"/>
                </a:lnTo>
                <a:lnTo>
                  <a:pt x="333387" y="85293"/>
                </a:lnTo>
                <a:lnTo>
                  <a:pt x="333387" y="76161"/>
                </a:lnTo>
                <a:close/>
              </a:path>
              <a:path w="1142364" h="172720">
                <a:moveTo>
                  <a:pt x="828154" y="76161"/>
                </a:moveTo>
                <a:lnTo>
                  <a:pt x="819023" y="76161"/>
                </a:lnTo>
                <a:lnTo>
                  <a:pt x="828154" y="85293"/>
                </a:lnTo>
                <a:lnTo>
                  <a:pt x="828154" y="76161"/>
                </a:lnTo>
                <a:close/>
              </a:path>
              <a:path w="1142364" h="172720">
                <a:moveTo>
                  <a:pt x="1065631" y="76161"/>
                </a:moveTo>
                <a:lnTo>
                  <a:pt x="828154" y="76161"/>
                </a:lnTo>
                <a:lnTo>
                  <a:pt x="828154" y="85293"/>
                </a:lnTo>
                <a:lnTo>
                  <a:pt x="1006304" y="85293"/>
                </a:lnTo>
                <a:lnTo>
                  <a:pt x="1065631" y="76161"/>
                </a:lnTo>
                <a:close/>
              </a:path>
              <a:path w="1142364" h="172720">
                <a:moveTo>
                  <a:pt x="333387" y="9131"/>
                </a:moveTo>
                <a:lnTo>
                  <a:pt x="324256" y="19799"/>
                </a:lnTo>
                <a:lnTo>
                  <a:pt x="333387" y="19799"/>
                </a:lnTo>
                <a:lnTo>
                  <a:pt x="333387" y="9131"/>
                </a:lnTo>
                <a:close/>
              </a:path>
              <a:path w="1142364" h="172720">
                <a:moveTo>
                  <a:pt x="809878" y="9131"/>
                </a:moveTo>
                <a:lnTo>
                  <a:pt x="333387" y="9131"/>
                </a:lnTo>
                <a:lnTo>
                  <a:pt x="333387" y="19799"/>
                </a:lnTo>
                <a:lnTo>
                  <a:pt x="809878" y="19799"/>
                </a:lnTo>
                <a:lnTo>
                  <a:pt x="809878" y="9131"/>
                </a:lnTo>
                <a:close/>
              </a:path>
              <a:path w="1142364" h="172720">
                <a:moveTo>
                  <a:pt x="828154" y="9131"/>
                </a:moveTo>
                <a:lnTo>
                  <a:pt x="809878" y="9131"/>
                </a:lnTo>
                <a:lnTo>
                  <a:pt x="819023" y="19799"/>
                </a:lnTo>
                <a:lnTo>
                  <a:pt x="828154" y="19799"/>
                </a:lnTo>
                <a:lnTo>
                  <a:pt x="828154" y="91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9" name="object 29"/>
          <p:cNvSpPr txBox="1"/>
          <p:nvPr/>
        </p:nvSpPr>
        <p:spPr>
          <a:xfrm>
            <a:off x="5153307" y="6180253"/>
            <a:ext cx="1754708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익</a:t>
            </a:r>
            <a:r>
              <a:rPr sz="1201" spc="-15" dirty="0">
                <a:latin typeface="휴먼매직체"/>
                <a:cs typeface="휴먼매직체"/>
              </a:rPr>
              <a:t>스프레</a:t>
            </a:r>
            <a:r>
              <a:rPr sz="1201" spc="-10" dirty="0">
                <a:latin typeface="휴먼매직체"/>
                <a:cs typeface="휴먼매직체"/>
              </a:rPr>
              <a:t>션</a:t>
            </a:r>
            <a:r>
              <a:rPr sz="1201" spc="20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안</a:t>
            </a:r>
            <a:r>
              <a:rPr sz="1201" spc="-15" dirty="0">
                <a:latin typeface="휴먼매직체"/>
                <a:cs typeface="휴먼매직체"/>
              </a:rPr>
              <a:t>에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있던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5" dirty="0">
                <a:latin typeface="휴먼매직체"/>
                <a:cs typeface="휴먼매직체"/>
              </a:rPr>
              <a:t>바</a:t>
            </a:r>
            <a:r>
              <a:rPr sz="1201" spc="-10" dirty="0">
                <a:latin typeface="휴먼매직체"/>
                <a:cs typeface="휴먼매직체"/>
              </a:rPr>
              <a:t> 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07395" y="6171018"/>
            <a:ext cx="2133486" cy="99143"/>
          </a:xfrm>
          <a:custGeom>
            <a:avLst/>
            <a:gdLst/>
            <a:ahLst/>
            <a:cxnLst/>
            <a:rect l="l" t="t" r="r" b="b"/>
            <a:pathLst>
              <a:path w="2131695" h="99060">
                <a:moveTo>
                  <a:pt x="88290" y="0"/>
                </a:moveTo>
                <a:lnTo>
                  <a:pt x="86766" y="0"/>
                </a:lnTo>
                <a:lnTo>
                  <a:pt x="83731" y="1523"/>
                </a:lnTo>
                <a:lnTo>
                  <a:pt x="0" y="50266"/>
                </a:lnTo>
                <a:lnTo>
                  <a:pt x="83731" y="97485"/>
                </a:lnTo>
                <a:lnTo>
                  <a:pt x="86766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91338" y="91389"/>
                </a:lnTo>
                <a:lnTo>
                  <a:pt x="88290" y="89865"/>
                </a:lnTo>
                <a:lnTo>
                  <a:pt x="27935" y="54838"/>
                </a:lnTo>
                <a:lnTo>
                  <a:pt x="10655" y="54838"/>
                </a:lnTo>
                <a:lnTo>
                  <a:pt x="10655" y="44170"/>
                </a:lnTo>
                <a:lnTo>
                  <a:pt x="27935" y="44170"/>
                </a:lnTo>
                <a:lnTo>
                  <a:pt x="88290" y="9143"/>
                </a:lnTo>
                <a:lnTo>
                  <a:pt x="91338" y="7619"/>
                </a:lnTo>
                <a:lnTo>
                  <a:pt x="91338" y="4571"/>
                </a:lnTo>
                <a:lnTo>
                  <a:pt x="89814" y="3047"/>
                </a:lnTo>
                <a:lnTo>
                  <a:pt x="88290" y="0"/>
                </a:lnTo>
                <a:close/>
              </a:path>
              <a:path w="2131695" h="99060">
                <a:moveTo>
                  <a:pt x="695706" y="44170"/>
                </a:moveTo>
                <a:lnTo>
                  <a:pt x="27935" y="44170"/>
                </a:lnTo>
                <a:lnTo>
                  <a:pt x="18744" y="49504"/>
                </a:lnTo>
                <a:lnTo>
                  <a:pt x="27935" y="54838"/>
                </a:lnTo>
                <a:lnTo>
                  <a:pt x="1437081" y="54838"/>
                </a:lnTo>
                <a:lnTo>
                  <a:pt x="1476667" y="56362"/>
                </a:lnTo>
                <a:lnTo>
                  <a:pt x="2131263" y="56362"/>
                </a:lnTo>
                <a:lnTo>
                  <a:pt x="2131263" y="45694"/>
                </a:lnTo>
                <a:lnTo>
                  <a:pt x="733767" y="45694"/>
                </a:lnTo>
                <a:lnTo>
                  <a:pt x="695706" y="44170"/>
                </a:lnTo>
                <a:close/>
              </a:path>
              <a:path w="2131695" h="99060">
                <a:moveTo>
                  <a:pt x="27935" y="44170"/>
                </a:moveTo>
                <a:lnTo>
                  <a:pt x="10655" y="44170"/>
                </a:lnTo>
                <a:lnTo>
                  <a:pt x="10655" y="54838"/>
                </a:lnTo>
                <a:lnTo>
                  <a:pt x="27935" y="54838"/>
                </a:lnTo>
                <a:lnTo>
                  <a:pt x="25309" y="53314"/>
                </a:lnTo>
                <a:lnTo>
                  <a:pt x="12179" y="53314"/>
                </a:lnTo>
                <a:lnTo>
                  <a:pt x="12179" y="45694"/>
                </a:lnTo>
                <a:lnTo>
                  <a:pt x="25309" y="45694"/>
                </a:lnTo>
                <a:lnTo>
                  <a:pt x="27935" y="44170"/>
                </a:lnTo>
                <a:close/>
              </a:path>
              <a:path w="2131695" h="99060">
                <a:moveTo>
                  <a:pt x="12179" y="45694"/>
                </a:moveTo>
                <a:lnTo>
                  <a:pt x="12179" y="53314"/>
                </a:lnTo>
                <a:lnTo>
                  <a:pt x="18744" y="49504"/>
                </a:lnTo>
                <a:lnTo>
                  <a:pt x="12179" y="45694"/>
                </a:lnTo>
                <a:close/>
              </a:path>
              <a:path w="2131695" h="99060">
                <a:moveTo>
                  <a:pt x="18744" y="49504"/>
                </a:moveTo>
                <a:lnTo>
                  <a:pt x="12179" y="53314"/>
                </a:lnTo>
                <a:lnTo>
                  <a:pt x="25309" y="53314"/>
                </a:lnTo>
                <a:lnTo>
                  <a:pt x="18744" y="49504"/>
                </a:lnTo>
                <a:close/>
              </a:path>
              <a:path w="2131695" h="99060">
                <a:moveTo>
                  <a:pt x="25309" y="45694"/>
                </a:moveTo>
                <a:lnTo>
                  <a:pt x="12179" y="45694"/>
                </a:lnTo>
                <a:lnTo>
                  <a:pt x="18744" y="49504"/>
                </a:lnTo>
                <a:lnTo>
                  <a:pt x="25309" y="456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1" name="object 31"/>
          <p:cNvSpPr txBox="1"/>
          <p:nvPr/>
        </p:nvSpPr>
        <p:spPr>
          <a:xfrm>
            <a:off x="2607384" y="6787951"/>
            <a:ext cx="4561225" cy="173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6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2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P</a:t>
            </a:r>
            <a:r>
              <a:rPr sz="1101" b="1" spc="8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페이지의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코드가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서블릿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클래스의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코드로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변환되는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방법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2823040" cy="61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7" y="1722652"/>
            <a:ext cx="7313352" cy="4954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 txBox="1"/>
          <p:nvPr/>
        </p:nvSpPr>
        <p:spPr>
          <a:xfrm>
            <a:off x="2838947" y="6787951"/>
            <a:ext cx="4096650" cy="173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7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2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P</a:t>
            </a:r>
            <a:r>
              <a:rPr sz="1101" b="1" spc="8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페이지로부터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변환된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서블릿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클래스의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소스</a:t>
            </a:r>
            <a:r>
              <a:rPr sz="1101" spc="-1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코드</a:t>
            </a:r>
            <a:endParaRPr sz="1101">
              <a:latin typeface="HY견고딕"/>
              <a:cs typeface="HY견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493907" cy="180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스크립틀릿은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모두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5" dirty="0">
                <a:latin typeface="HY견고딕"/>
                <a:cs typeface="HY견고딕"/>
              </a:rPr>
              <a:t>_</a:t>
            </a:r>
            <a:r>
              <a:rPr sz="1601" b="1" spc="-1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spSer</a:t>
            </a:r>
            <a:r>
              <a:rPr sz="1601" b="1" spc="-5" dirty="0">
                <a:latin typeface="Times New Roman"/>
                <a:cs typeface="Times New Roman"/>
              </a:rPr>
              <a:t>v</a:t>
            </a:r>
            <a:r>
              <a:rPr sz="1601" b="1" spc="-10" dirty="0">
                <a:latin typeface="Times New Roman"/>
                <a:cs typeface="Times New Roman"/>
              </a:rPr>
              <a:t>ice</a:t>
            </a:r>
            <a:r>
              <a:rPr sz="1601" b="1" spc="16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들어가는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명령문이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되므로,</a:t>
            </a:r>
            <a:endParaRPr sz="1601">
              <a:latin typeface="HY견고딕"/>
              <a:cs typeface="HY견고딕"/>
            </a:endParaRPr>
          </a:p>
          <a:p>
            <a:pPr marL="551621" marR="5084">
              <a:lnSpc>
                <a:spcPct val="149900"/>
              </a:lnSpc>
            </a:pPr>
            <a:r>
              <a:rPr sz="1601" spc="-20" dirty="0">
                <a:latin typeface="HY견고딕"/>
                <a:cs typeface="HY견고딕"/>
              </a:rPr>
              <a:t>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스크립틀릿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뒤에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나오는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다른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스크립틀릿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것</a:t>
            </a:r>
            <a:r>
              <a:rPr sz="1601" spc="-15" dirty="0">
                <a:latin typeface="HY견고딕"/>
                <a:cs typeface="HY견고딕"/>
              </a:rPr>
              <a:t> 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가능하다.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55"/>
              </a:spcBef>
            </a:pPr>
            <a:endParaRPr sz="1301">
              <a:latin typeface="Times New Roman"/>
              <a:cs typeface="Times New Roman"/>
            </a:endParaRPr>
          </a:p>
          <a:p>
            <a:pPr marL="621527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1]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여러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개의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스크립틀릿이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있는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7" y="2896469"/>
            <a:ext cx="6018503" cy="291710"/>
          </a:xfrm>
          <a:custGeom>
            <a:avLst/>
            <a:gdLst/>
            <a:ahLst/>
            <a:cxnLst/>
            <a:rect l="l" t="t" r="r" b="b"/>
            <a:pathLst>
              <a:path w="6013450" h="291464">
                <a:moveTo>
                  <a:pt x="0" y="290931"/>
                </a:moveTo>
                <a:lnTo>
                  <a:pt x="6013221" y="290931"/>
                </a:lnTo>
                <a:lnTo>
                  <a:pt x="6013221" y="0"/>
                </a:lnTo>
                <a:lnTo>
                  <a:pt x="0" y="0"/>
                </a:lnTo>
                <a:lnTo>
                  <a:pt x="0" y="290931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603178" y="3187645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612316" y="2887331"/>
            <a:ext cx="0" cy="3511323"/>
          </a:xfrm>
          <a:custGeom>
            <a:avLst/>
            <a:gdLst/>
            <a:ahLst/>
            <a:cxnLst/>
            <a:rect l="l" t="t" r="r" b="b"/>
            <a:pathLst>
              <a:path h="3508375">
                <a:moveTo>
                  <a:pt x="0" y="0"/>
                </a:moveTo>
                <a:lnTo>
                  <a:pt x="0" y="3507879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7630591" y="2887331"/>
            <a:ext cx="0" cy="3511323"/>
          </a:xfrm>
          <a:custGeom>
            <a:avLst/>
            <a:gdLst/>
            <a:ahLst/>
            <a:cxnLst/>
            <a:rect l="l" t="t" r="r" b="b"/>
            <a:pathLst>
              <a:path h="3508375">
                <a:moveTo>
                  <a:pt x="0" y="0"/>
                </a:moveTo>
                <a:lnTo>
                  <a:pt x="0" y="3507879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2896469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03178" y="6389018"/>
            <a:ext cx="6038205" cy="0"/>
          </a:xfrm>
          <a:custGeom>
            <a:avLst/>
            <a:gdLst/>
            <a:ahLst/>
            <a:cxnLst/>
            <a:rect l="l" t="t" r="r" b="b"/>
            <a:pathLst>
              <a:path w="6033134">
                <a:moveTo>
                  <a:pt x="0" y="0"/>
                </a:moveTo>
                <a:lnTo>
                  <a:pt x="603302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691034" y="3244986"/>
            <a:ext cx="4123341" cy="329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10" dirty="0">
                <a:latin typeface="Times New Roman"/>
                <a:cs typeface="Times New Roman"/>
              </a:rPr>
              <a:t>ont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spc="-95" dirty="0">
                <a:latin typeface="Times New Roman"/>
                <a:cs typeface="Times New Roman"/>
              </a:rPr>
              <a:t>T</a:t>
            </a:r>
            <a:r>
              <a:rPr sz="1201" spc="-50" dirty="0">
                <a:latin typeface="Times New Roman"/>
                <a:cs typeface="Times New Roman"/>
              </a:rPr>
              <a:t>y</a:t>
            </a:r>
            <a:r>
              <a:rPr sz="1201" dirty="0">
                <a:latin typeface="Times New Roman"/>
                <a:cs typeface="Times New Roman"/>
              </a:rPr>
              <a:t>p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dirty="0">
                <a:latin typeface="Times New Roman"/>
                <a:cs typeface="Times New Roman"/>
              </a:rPr>
              <a:t>x</a:t>
            </a:r>
            <a:r>
              <a:rPr sz="1201" spc="-5" dirty="0">
                <a:latin typeface="Times New Roman"/>
                <a:cs typeface="Times New Roman"/>
              </a:rPr>
              <a:t>t/html;</a:t>
            </a:r>
            <a:r>
              <a:rPr sz="1201" spc="2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10" dirty="0">
                <a:latin typeface="Times New Roman"/>
                <a:cs typeface="Times New Roman"/>
              </a:rPr>
              <a:t>har</a:t>
            </a:r>
            <a:r>
              <a:rPr sz="1201" spc="-5" dirty="0">
                <a:latin typeface="Times New Roman"/>
                <a:cs typeface="Times New Roman"/>
              </a:rPr>
              <a:t>s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5" dirty="0">
                <a:latin typeface="Times New Roman"/>
                <a:cs typeface="Times New Roman"/>
              </a:rPr>
              <a:t>=U</a:t>
            </a:r>
            <a:r>
              <a:rPr sz="1201" spc="-10" dirty="0">
                <a:latin typeface="Times New Roman"/>
                <a:cs typeface="Times New Roman"/>
              </a:rPr>
              <a:t>T</a:t>
            </a:r>
            <a:r>
              <a:rPr sz="1201" spc="-20" dirty="0">
                <a:latin typeface="Times New Roman"/>
                <a:cs typeface="Times New Roman"/>
              </a:rPr>
              <a:t>F</a:t>
            </a:r>
            <a:r>
              <a:rPr sz="1201" spc="-10" dirty="0">
                <a:latin typeface="Times New Roman"/>
                <a:cs typeface="Times New Roman"/>
              </a:rPr>
              <a:t>-8</a:t>
            </a:r>
            <a:r>
              <a:rPr sz="1201" spc="3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”%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 marL="12710"/>
            <a:r>
              <a:rPr lang="en-US" sz="1201" spc="-15">
                <a:latin typeface="Times New Roman"/>
                <a:cs typeface="Times New Roman"/>
              </a:rPr>
              <a:t>&lt;html&gt;</a:t>
            </a:r>
          </a:p>
          <a:p>
            <a:pPr marL="12710"/>
            <a:r>
              <a:rPr lang="en-US" sz="1201" spc="-15">
                <a:latin typeface="Times New Roman"/>
                <a:cs typeface="Times New Roman"/>
              </a:rPr>
              <a:t>&lt;head&gt;&lt;title&gt;1</a:t>
            </a:r>
            <a:r>
              <a:rPr lang="ko-KR" altLang="en-US" sz="1201" spc="-15">
                <a:latin typeface="Times New Roman"/>
                <a:cs typeface="Times New Roman"/>
              </a:rPr>
              <a:t>부터 </a:t>
            </a:r>
            <a:r>
              <a:rPr lang="en-US" altLang="ko-KR" sz="1201" spc="-15">
                <a:latin typeface="Times New Roman"/>
                <a:cs typeface="Times New Roman"/>
              </a:rPr>
              <a:t>200</a:t>
            </a:r>
            <a:r>
              <a:rPr lang="ko-KR" altLang="en-US" sz="1201" spc="-15">
                <a:latin typeface="Times New Roman"/>
                <a:cs typeface="Times New Roman"/>
              </a:rPr>
              <a:t>까지의 합</a:t>
            </a:r>
            <a:r>
              <a:rPr lang="en-US" altLang="ko-KR" sz="1201" spc="-15">
                <a:latin typeface="Times New Roman"/>
                <a:cs typeface="Times New Roman"/>
              </a:rPr>
              <a:t>&lt;/</a:t>
            </a:r>
            <a:r>
              <a:rPr lang="en-US" sz="1201" spc="-15">
                <a:latin typeface="Times New Roman"/>
                <a:cs typeface="Times New Roman"/>
              </a:rPr>
              <a:t>title&gt;&lt;/head&gt;</a:t>
            </a:r>
          </a:p>
          <a:p>
            <a:pPr marL="12710"/>
            <a:r>
              <a:rPr lang="en-US" sz="1201" spc="-15">
                <a:latin typeface="Times New Roman"/>
                <a:cs typeface="Times New Roman"/>
              </a:rPr>
              <a:t>&lt;body&gt;</a:t>
            </a:r>
          </a:p>
          <a:p>
            <a:pPr marL="12710"/>
            <a:r>
              <a:rPr sz="1201" b="1" spc="-10">
                <a:latin typeface="Times New Roman"/>
                <a:cs typeface="Times New Roman"/>
              </a:rPr>
              <a:t>&lt;%</a:t>
            </a:r>
            <a:endParaRPr sz="1201">
              <a:latin typeface="Times New Roman"/>
              <a:cs typeface="Times New Roman"/>
            </a:endParaRPr>
          </a:p>
          <a:p>
            <a:pPr marL="1002832"/>
            <a:r>
              <a:rPr sz="1201" b="1" spc="-5" dirty="0">
                <a:latin typeface="Times New Roman"/>
                <a:cs typeface="Times New Roman"/>
              </a:rPr>
              <a:t>int </a:t>
            </a:r>
            <a:r>
              <a:rPr sz="1201" b="1" spc="-10" dirty="0">
                <a:latin typeface="Times New Roman"/>
                <a:cs typeface="Times New Roman"/>
              </a:rPr>
              <a:t>tot</a:t>
            </a:r>
            <a:r>
              <a:rPr sz="1201" b="1" spc="-5" dirty="0">
                <a:latin typeface="Times New Roman"/>
                <a:cs typeface="Times New Roman"/>
              </a:rPr>
              <a:t>al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=</a:t>
            </a:r>
            <a:r>
              <a:rPr sz="1201" b="1" spc="10" dirty="0">
                <a:latin typeface="Times New Roman"/>
                <a:cs typeface="Times New Roman"/>
              </a:rPr>
              <a:t> </a:t>
            </a:r>
            <a:r>
              <a:rPr sz="1201" b="1" spc="-5" dirty="0">
                <a:latin typeface="Times New Roman"/>
                <a:cs typeface="Times New Roman"/>
              </a:rPr>
              <a:t>0;</a:t>
            </a:r>
            <a:endParaRPr sz="1201">
              <a:latin typeface="Times New Roman"/>
              <a:cs typeface="Times New Roman"/>
            </a:endParaRPr>
          </a:p>
          <a:p>
            <a:pPr marL="1269109" marR="883992" indent="-266913"/>
            <a:r>
              <a:rPr sz="1201" b="1" dirty="0">
                <a:latin typeface="Times New Roman"/>
                <a:cs typeface="Times New Roman"/>
              </a:rPr>
              <a:t>f</a:t>
            </a:r>
            <a:r>
              <a:rPr sz="1201" b="1" spc="-10" dirty="0">
                <a:latin typeface="Times New Roman"/>
                <a:cs typeface="Times New Roman"/>
              </a:rPr>
              <a:t>or</a:t>
            </a:r>
            <a:r>
              <a:rPr sz="1201" b="1" spc="-30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(</a:t>
            </a:r>
            <a:r>
              <a:rPr sz="1201" b="1" spc="-5" dirty="0">
                <a:latin typeface="Times New Roman"/>
                <a:cs typeface="Times New Roman"/>
              </a:rPr>
              <a:t>int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5" dirty="0">
                <a:latin typeface="Times New Roman"/>
                <a:cs typeface="Times New Roman"/>
              </a:rPr>
              <a:t>1;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&lt;=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100;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nt++)</a:t>
            </a:r>
            <a:r>
              <a:rPr sz="1201" b="1" spc="-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tot</a:t>
            </a:r>
            <a:r>
              <a:rPr sz="1201" b="1" spc="-5" dirty="0">
                <a:latin typeface="Times New Roman"/>
                <a:cs typeface="Times New Roman"/>
              </a:rPr>
              <a:t>al</a:t>
            </a:r>
            <a:r>
              <a:rPr sz="1201" b="1" spc="1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+=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-5" dirty="0">
                <a:latin typeface="Times New Roman"/>
                <a:cs typeface="Times New Roman"/>
              </a:rPr>
              <a:t>;</a:t>
            </a:r>
            <a:endParaRPr sz="1201">
              <a:latin typeface="Times New Roman"/>
              <a:cs typeface="Times New Roman"/>
            </a:endParaRPr>
          </a:p>
          <a:p>
            <a:pPr marL="697788"/>
            <a:r>
              <a:rPr sz="1201" b="1" spc="-5" dirty="0">
                <a:latin typeface="Times New Roman"/>
                <a:cs typeface="Times New Roman"/>
              </a:rPr>
              <a:t>%</a:t>
            </a:r>
            <a:r>
              <a:rPr sz="1201" b="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 marL="697788">
              <a:lnSpc>
                <a:spcPts val="1436"/>
              </a:lnSpc>
              <a:spcBef>
                <a:spcPts val="10"/>
              </a:spcBef>
            </a:pPr>
            <a:r>
              <a:rPr sz="1201" spc="-10" dirty="0">
                <a:latin typeface="Times New Roman"/>
                <a:cs typeface="Times New Roman"/>
              </a:rPr>
              <a:t>1</a:t>
            </a:r>
            <a:r>
              <a:rPr sz="1201" spc="-15" dirty="0">
                <a:latin typeface="HY견고딕"/>
                <a:cs typeface="HY견고딕"/>
              </a:rPr>
              <a:t>부터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100</a:t>
            </a:r>
            <a:r>
              <a:rPr sz="1201" spc="-15" dirty="0">
                <a:latin typeface="HY견고딕"/>
                <a:cs typeface="HY견고딕"/>
              </a:rPr>
              <a:t>까지의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5" dirty="0">
                <a:latin typeface="HY견고딕"/>
                <a:cs typeface="HY견고딕"/>
              </a:rPr>
              <a:t>합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5">
                <a:latin typeface="Times New Roman"/>
                <a:cs typeface="Times New Roman"/>
              </a:rPr>
              <a:t>%</a:t>
            </a:r>
            <a:r>
              <a:rPr sz="1201" spc="-10">
                <a:latin typeface="Times New Roman"/>
                <a:cs typeface="Times New Roman"/>
              </a:rPr>
              <a:t>&gt;</a:t>
            </a:r>
            <a:r>
              <a:rPr sz="1201" spc="5">
                <a:latin typeface="Times New Roman"/>
                <a:cs typeface="Times New Roman"/>
              </a:rPr>
              <a:t> </a:t>
            </a:r>
            <a:r>
              <a:rPr sz="1201" spc="-15">
                <a:latin typeface="Times New Roman"/>
                <a:cs typeface="Times New Roman"/>
              </a:rPr>
              <a:t>&lt;</a:t>
            </a:r>
            <a:r>
              <a:rPr lang="en-US" sz="1201" spc="-20">
                <a:latin typeface="Times New Roman"/>
                <a:cs typeface="Times New Roman"/>
              </a:rPr>
              <a:t>br</a:t>
            </a:r>
            <a:r>
              <a:rPr sz="1201" spc="-1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 marL="697788">
              <a:lnSpc>
                <a:spcPts val="1436"/>
              </a:lnSpc>
            </a:pPr>
            <a:r>
              <a:rPr sz="1201" b="1" spc="-10" dirty="0">
                <a:latin typeface="Times New Roman"/>
                <a:cs typeface="Times New Roman"/>
              </a:rPr>
              <a:t>&lt;%</a:t>
            </a:r>
            <a:endParaRPr sz="1201">
              <a:latin typeface="Times New Roman"/>
              <a:cs typeface="Times New Roman"/>
            </a:endParaRPr>
          </a:p>
          <a:p>
            <a:pPr marL="1269109" marR="731470" indent="-266913"/>
            <a:r>
              <a:rPr sz="1201" b="1" dirty="0">
                <a:latin typeface="Times New Roman"/>
                <a:cs typeface="Times New Roman"/>
              </a:rPr>
              <a:t>f</a:t>
            </a:r>
            <a:r>
              <a:rPr sz="1201" b="1" spc="-10" dirty="0">
                <a:latin typeface="Times New Roman"/>
                <a:cs typeface="Times New Roman"/>
              </a:rPr>
              <a:t>or</a:t>
            </a:r>
            <a:r>
              <a:rPr sz="1201" b="1" spc="-30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(</a:t>
            </a:r>
            <a:r>
              <a:rPr sz="1201" b="1" spc="-5" dirty="0">
                <a:latin typeface="Times New Roman"/>
                <a:cs typeface="Times New Roman"/>
              </a:rPr>
              <a:t>int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101;</a:t>
            </a:r>
            <a:r>
              <a:rPr sz="1201" b="1" spc="-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&lt;=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200;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nt++)</a:t>
            </a:r>
            <a:r>
              <a:rPr sz="1201" b="1" spc="-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tot</a:t>
            </a:r>
            <a:r>
              <a:rPr sz="1201" b="1" spc="-5" dirty="0">
                <a:latin typeface="Times New Roman"/>
                <a:cs typeface="Times New Roman"/>
              </a:rPr>
              <a:t>al</a:t>
            </a:r>
            <a:r>
              <a:rPr sz="1201" b="1" spc="1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+=</a:t>
            </a:r>
            <a:r>
              <a:rPr sz="1201" b="1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nt</a:t>
            </a:r>
            <a:r>
              <a:rPr sz="1201" b="1" spc="-5" dirty="0">
                <a:latin typeface="Times New Roman"/>
                <a:cs typeface="Times New Roman"/>
              </a:rPr>
              <a:t>;</a:t>
            </a:r>
            <a:endParaRPr sz="1201">
              <a:latin typeface="Times New Roman"/>
              <a:cs typeface="Times New Roman"/>
            </a:endParaRPr>
          </a:p>
          <a:p>
            <a:pPr marL="697788"/>
            <a:r>
              <a:rPr sz="1201" b="1" spc="-5" dirty="0">
                <a:latin typeface="Times New Roman"/>
                <a:cs typeface="Times New Roman"/>
              </a:rPr>
              <a:t>%</a:t>
            </a:r>
            <a:r>
              <a:rPr sz="1201" b="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 marL="697788">
              <a:lnSpc>
                <a:spcPts val="1436"/>
              </a:lnSpc>
              <a:spcBef>
                <a:spcPts val="10"/>
              </a:spcBef>
            </a:pPr>
            <a:r>
              <a:rPr sz="1201" spc="-10" dirty="0">
                <a:latin typeface="Times New Roman"/>
                <a:cs typeface="Times New Roman"/>
              </a:rPr>
              <a:t>1</a:t>
            </a:r>
            <a:r>
              <a:rPr sz="1201" spc="-15" dirty="0">
                <a:latin typeface="HY견고딕"/>
                <a:cs typeface="HY견고딕"/>
              </a:rPr>
              <a:t>부터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200</a:t>
            </a:r>
            <a:r>
              <a:rPr sz="1201" spc="-15" dirty="0">
                <a:latin typeface="HY견고딕"/>
                <a:cs typeface="HY견고딕"/>
              </a:rPr>
              <a:t>까지의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5" dirty="0">
                <a:latin typeface="HY견고딕"/>
                <a:cs typeface="HY견고딕"/>
              </a:rPr>
              <a:t>합</a:t>
            </a:r>
            <a:r>
              <a:rPr sz="1201" spc="-100" dirty="0">
                <a:latin typeface="HY견고딕"/>
                <a:cs typeface="HY견고딕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tot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15">
                <a:latin typeface="Times New Roman"/>
                <a:cs typeface="Times New Roman"/>
              </a:rPr>
              <a:t>%</a:t>
            </a:r>
            <a:r>
              <a:rPr sz="1201" spc="-10">
                <a:latin typeface="Times New Roman"/>
                <a:cs typeface="Times New Roman"/>
              </a:rPr>
              <a:t>&gt;</a:t>
            </a:r>
            <a:r>
              <a:rPr sz="1201" spc="5">
                <a:latin typeface="Times New Roman"/>
                <a:cs typeface="Times New Roman"/>
              </a:rPr>
              <a:t> </a:t>
            </a:r>
            <a:endParaRPr lang="en-US" sz="1201" spc="5">
              <a:latin typeface="Times New Roman"/>
              <a:cs typeface="Times New Roman"/>
            </a:endParaRPr>
          </a:p>
          <a:p>
            <a:pPr marL="697788">
              <a:lnSpc>
                <a:spcPts val="1436"/>
              </a:lnSpc>
              <a:spcBef>
                <a:spcPts val="10"/>
              </a:spcBef>
            </a:pPr>
            <a:r>
              <a:rPr sz="1201" spc="-15">
                <a:latin typeface="Times New Roman"/>
                <a:cs typeface="Times New Roman"/>
              </a:rPr>
              <a:t>&lt;</a:t>
            </a:r>
            <a:r>
              <a:rPr lang="en-US" sz="1201" spc="-20">
                <a:latin typeface="Times New Roman"/>
                <a:cs typeface="Times New Roman"/>
              </a:rPr>
              <a:t>br</a:t>
            </a:r>
            <a:r>
              <a:rPr sz="1201" spc="-10">
                <a:latin typeface="Times New Roman"/>
                <a:cs typeface="Times New Roman"/>
              </a:rPr>
              <a:t>&gt;</a:t>
            </a:r>
            <a:endParaRPr lang="en-US" sz="1201">
              <a:latin typeface="Times New Roman"/>
              <a:cs typeface="Times New Roman"/>
            </a:endParaRPr>
          </a:p>
          <a:p>
            <a:pPr marL="697788">
              <a:lnSpc>
                <a:spcPts val="1436"/>
              </a:lnSpc>
              <a:spcBef>
                <a:spcPts val="10"/>
              </a:spcBef>
            </a:pPr>
            <a:r>
              <a:rPr lang="en-US" sz="1201" spc="-15">
                <a:latin typeface="Times New Roman"/>
                <a:cs typeface="Times New Roman"/>
              </a:rPr>
              <a:t>&lt;/body&gt;</a:t>
            </a:r>
          </a:p>
          <a:p>
            <a:pPr marL="317118">
              <a:lnSpc>
                <a:spcPts val="1436"/>
              </a:lnSpc>
            </a:pPr>
            <a:r>
              <a:rPr lang="en-US" sz="1201" spc="-15">
                <a:latin typeface="Times New Roman"/>
                <a:cs typeface="Times New Roman"/>
              </a:rPr>
              <a:t>&lt;/html&gt;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5234" y="3360004"/>
            <a:ext cx="1332078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o</a:t>
            </a:r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l</a:t>
            </a:r>
            <a:r>
              <a:rPr sz="1201" spc="-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변</a:t>
            </a:r>
            <a:r>
              <a:rPr sz="1201" spc="-15" dirty="0">
                <a:latin typeface="휴먼매직체"/>
                <a:cs typeface="휴먼매직체"/>
              </a:rPr>
              <a:t>수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선언</a:t>
            </a:r>
            <a:r>
              <a:rPr sz="1201" spc="-20" dirty="0">
                <a:latin typeface="휴먼매직체"/>
                <a:cs typeface="휴먼매직체"/>
              </a:rPr>
              <a:t>한</a:t>
            </a:r>
            <a:r>
              <a:rPr sz="1201" spc="-15" dirty="0">
                <a:latin typeface="휴먼매직체"/>
                <a:cs typeface="휴먼매직체"/>
              </a:rPr>
              <a:t>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3020" y="3433089"/>
            <a:ext cx="4191980" cy="838904"/>
          </a:xfrm>
          <a:custGeom>
            <a:avLst/>
            <a:gdLst/>
            <a:ahLst/>
            <a:cxnLst/>
            <a:rect l="l" t="t" r="r" b="b"/>
            <a:pathLst>
              <a:path w="4188459" h="838200">
                <a:moveTo>
                  <a:pt x="77635" y="740257"/>
                </a:moveTo>
                <a:lnTo>
                  <a:pt x="74587" y="740257"/>
                </a:lnTo>
                <a:lnTo>
                  <a:pt x="73075" y="741781"/>
                </a:lnTo>
                <a:lnTo>
                  <a:pt x="0" y="804240"/>
                </a:lnTo>
                <a:lnTo>
                  <a:pt x="91338" y="837742"/>
                </a:lnTo>
                <a:lnTo>
                  <a:pt x="94386" y="837742"/>
                </a:lnTo>
                <a:lnTo>
                  <a:pt x="97434" y="836218"/>
                </a:lnTo>
                <a:lnTo>
                  <a:pt x="97434" y="834694"/>
                </a:lnTo>
                <a:lnTo>
                  <a:pt x="98945" y="831659"/>
                </a:lnTo>
                <a:lnTo>
                  <a:pt x="97434" y="828611"/>
                </a:lnTo>
                <a:lnTo>
                  <a:pt x="94386" y="828611"/>
                </a:lnTo>
                <a:lnTo>
                  <a:pt x="36851" y="807288"/>
                </a:lnTo>
                <a:lnTo>
                  <a:pt x="10655" y="807288"/>
                </a:lnTo>
                <a:lnTo>
                  <a:pt x="9131" y="798144"/>
                </a:lnTo>
                <a:lnTo>
                  <a:pt x="28152" y="794509"/>
                </a:lnTo>
                <a:lnTo>
                  <a:pt x="79159" y="749401"/>
                </a:lnTo>
                <a:lnTo>
                  <a:pt x="82207" y="747877"/>
                </a:lnTo>
                <a:lnTo>
                  <a:pt x="82207" y="744829"/>
                </a:lnTo>
                <a:lnTo>
                  <a:pt x="80683" y="741781"/>
                </a:lnTo>
                <a:lnTo>
                  <a:pt x="77635" y="740257"/>
                </a:lnTo>
                <a:close/>
              </a:path>
              <a:path w="4188459" h="838200">
                <a:moveTo>
                  <a:pt x="28152" y="794509"/>
                </a:moveTo>
                <a:lnTo>
                  <a:pt x="9131" y="798144"/>
                </a:lnTo>
                <a:lnTo>
                  <a:pt x="10655" y="807288"/>
                </a:lnTo>
                <a:lnTo>
                  <a:pt x="13609" y="806724"/>
                </a:lnTo>
                <a:lnTo>
                  <a:pt x="12179" y="798144"/>
                </a:lnTo>
                <a:lnTo>
                  <a:pt x="24042" y="798144"/>
                </a:lnTo>
                <a:lnTo>
                  <a:pt x="28152" y="794509"/>
                </a:lnTo>
                <a:close/>
              </a:path>
              <a:path w="4188459" h="838200">
                <a:moveTo>
                  <a:pt x="13609" y="806724"/>
                </a:moveTo>
                <a:lnTo>
                  <a:pt x="10655" y="807288"/>
                </a:lnTo>
                <a:lnTo>
                  <a:pt x="13703" y="807288"/>
                </a:lnTo>
                <a:lnTo>
                  <a:pt x="13609" y="806724"/>
                </a:lnTo>
                <a:close/>
              </a:path>
              <a:path w="4188459" h="838200">
                <a:moveTo>
                  <a:pt x="14541" y="806547"/>
                </a:moveTo>
                <a:lnTo>
                  <a:pt x="13609" y="806724"/>
                </a:lnTo>
                <a:lnTo>
                  <a:pt x="13703" y="807288"/>
                </a:lnTo>
                <a:lnTo>
                  <a:pt x="14541" y="806547"/>
                </a:lnTo>
                <a:close/>
              </a:path>
              <a:path w="4188459" h="838200">
                <a:moveTo>
                  <a:pt x="27951" y="803989"/>
                </a:moveTo>
                <a:lnTo>
                  <a:pt x="14541" y="806547"/>
                </a:lnTo>
                <a:lnTo>
                  <a:pt x="13703" y="807288"/>
                </a:lnTo>
                <a:lnTo>
                  <a:pt x="36851" y="807288"/>
                </a:lnTo>
                <a:lnTo>
                  <a:pt x="27951" y="803989"/>
                </a:lnTo>
                <a:close/>
              </a:path>
              <a:path w="4188459" h="838200">
                <a:moveTo>
                  <a:pt x="12179" y="798144"/>
                </a:moveTo>
                <a:lnTo>
                  <a:pt x="13609" y="806724"/>
                </a:lnTo>
                <a:lnTo>
                  <a:pt x="14541" y="806547"/>
                </a:lnTo>
                <a:lnTo>
                  <a:pt x="20539" y="801242"/>
                </a:lnTo>
                <a:lnTo>
                  <a:pt x="12179" y="798144"/>
                </a:lnTo>
                <a:close/>
              </a:path>
              <a:path w="4188459" h="838200">
                <a:moveTo>
                  <a:pt x="20539" y="801242"/>
                </a:moveTo>
                <a:lnTo>
                  <a:pt x="14541" y="806547"/>
                </a:lnTo>
                <a:lnTo>
                  <a:pt x="27951" y="803989"/>
                </a:lnTo>
                <a:lnTo>
                  <a:pt x="20539" y="801242"/>
                </a:lnTo>
                <a:close/>
              </a:path>
              <a:path w="4188459" h="838200">
                <a:moveTo>
                  <a:pt x="4186415" y="0"/>
                </a:moveTo>
                <a:lnTo>
                  <a:pt x="28152" y="794509"/>
                </a:lnTo>
                <a:lnTo>
                  <a:pt x="20539" y="801242"/>
                </a:lnTo>
                <a:lnTo>
                  <a:pt x="27951" y="803989"/>
                </a:lnTo>
                <a:lnTo>
                  <a:pt x="4187939" y="10655"/>
                </a:lnTo>
                <a:lnTo>
                  <a:pt x="4186415" y="0"/>
                </a:lnTo>
                <a:close/>
              </a:path>
              <a:path w="4188459" h="838200">
                <a:moveTo>
                  <a:pt x="24042" y="798144"/>
                </a:moveTo>
                <a:lnTo>
                  <a:pt x="12179" y="798144"/>
                </a:lnTo>
                <a:lnTo>
                  <a:pt x="20539" y="801242"/>
                </a:lnTo>
                <a:lnTo>
                  <a:pt x="24042" y="7981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7782953" y="5610020"/>
            <a:ext cx="1600274" cy="381320"/>
          </a:xfrm>
          <a:custGeom>
            <a:avLst/>
            <a:gdLst/>
            <a:ahLst/>
            <a:cxnLst/>
            <a:rect l="l" t="t" r="r" b="b"/>
            <a:pathLst>
              <a:path w="1598929" h="381000">
                <a:moveTo>
                  <a:pt x="0" y="380796"/>
                </a:moveTo>
                <a:lnTo>
                  <a:pt x="1598447" y="380796"/>
                </a:lnTo>
                <a:lnTo>
                  <a:pt x="1598447" y="0"/>
                </a:lnTo>
                <a:lnTo>
                  <a:pt x="0" y="0"/>
                </a:lnTo>
                <a:lnTo>
                  <a:pt x="0" y="38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7918679" y="5722918"/>
            <a:ext cx="1327630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o</a:t>
            </a:r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l</a:t>
            </a:r>
            <a:r>
              <a:rPr sz="1201" spc="-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변</a:t>
            </a:r>
            <a:r>
              <a:rPr sz="1201" spc="-15" dirty="0">
                <a:latin typeface="휴먼매직체"/>
                <a:cs typeface="휴먼매직체"/>
              </a:rPr>
              <a:t>수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사용한다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97746" y="5491112"/>
            <a:ext cx="3886924" cy="315860"/>
          </a:xfrm>
          <a:custGeom>
            <a:avLst/>
            <a:gdLst/>
            <a:ahLst/>
            <a:cxnLst/>
            <a:rect l="l" t="t" r="r" b="b"/>
            <a:pathLst>
              <a:path w="3883659" h="315595">
                <a:moveTo>
                  <a:pt x="28070" y="40790"/>
                </a:moveTo>
                <a:lnTo>
                  <a:pt x="19873" y="44892"/>
                </a:lnTo>
                <a:lnTo>
                  <a:pt x="27286" y="49992"/>
                </a:lnTo>
                <a:lnTo>
                  <a:pt x="3881945" y="315290"/>
                </a:lnTo>
                <a:lnTo>
                  <a:pt x="3883469" y="304634"/>
                </a:lnTo>
                <a:lnTo>
                  <a:pt x="28070" y="40790"/>
                </a:lnTo>
                <a:close/>
              </a:path>
              <a:path w="3883659" h="315595">
                <a:moveTo>
                  <a:pt x="92862" y="0"/>
                </a:moveTo>
                <a:lnTo>
                  <a:pt x="86766" y="0"/>
                </a:lnTo>
                <a:lnTo>
                  <a:pt x="0" y="42646"/>
                </a:lnTo>
                <a:lnTo>
                  <a:pt x="80683" y="97485"/>
                </a:lnTo>
                <a:lnTo>
                  <a:pt x="82207" y="98996"/>
                </a:lnTo>
                <a:lnTo>
                  <a:pt x="85242" y="98996"/>
                </a:lnTo>
                <a:lnTo>
                  <a:pt x="86766" y="95961"/>
                </a:lnTo>
                <a:lnTo>
                  <a:pt x="88290" y="94437"/>
                </a:lnTo>
                <a:lnTo>
                  <a:pt x="88290" y="91389"/>
                </a:lnTo>
                <a:lnTo>
                  <a:pt x="85242" y="89865"/>
                </a:lnTo>
                <a:lnTo>
                  <a:pt x="27286" y="49992"/>
                </a:lnTo>
                <a:lnTo>
                  <a:pt x="9131" y="48742"/>
                </a:lnTo>
                <a:lnTo>
                  <a:pt x="10655" y="39598"/>
                </a:lnTo>
                <a:lnTo>
                  <a:pt x="30452" y="39598"/>
                </a:lnTo>
                <a:lnTo>
                  <a:pt x="91338" y="9131"/>
                </a:lnTo>
                <a:lnTo>
                  <a:pt x="92862" y="7607"/>
                </a:lnTo>
                <a:lnTo>
                  <a:pt x="94386" y="4559"/>
                </a:lnTo>
                <a:lnTo>
                  <a:pt x="92862" y="3047"/>
                </a:lnTo>
                <a:lnTo>
                  <a:pt x="92862" y="0"/>
                </a:lnTo>
                <a:close/>
              </a:path>
              <a:path w="3883659" h="315595">
                <a:moveTo>
                  <a:pt x="10655" y="39598"/>
                </a:moveTo>
                <a:lnTo>
                  <a:pt x="9131" y="48742"/>
                </a:lnTo>
                <a:lnTo>
                  <a:pt x="27286" y="49992"/>
                </a:lnTo>
                <a:lnTo>
                  <a:pt x="25470" y="48742"/>
                </a:lnTo>
                <a:lnTo>
                  <a:pt x="12179" y="48742"/>
                </a:lnTo>
                <a:lnTo>
                  <a:pt x="12179" y="39702"/>
                </a:lnTo>
                <a:lnTo>
                  <a:pt x="10655" y="39598"/>
                </a:lnTo>
                <a:close/>
              </a:path>
              <a:path w="3883659" h="315595">
                <a:moveTo>
                  <a:pt x="12179" y="39702"/>
                </a:moveTo>
                <a:lnTo>
                  <a:pt x="12179" y="48742"/>
                </a:lnTo>
                <a:lnTo>
                  <a:pt x="19873" y="44892"/>
                </a:lnTo>
                <a:lnTo>
                  <a:pt x="12347" y="39714"/>
                </a:lnTo>
                <a:lnTo>
                  <a:pt x="12179" y="39702"/>
                </a:lnTo>
                <a:close/>
              </a:path>
              <a:path w="3883659" h="315595">
                <a:moveTo>
                  <a:pt x="19873" y="44892"/>
                </a:moveTo>
                <a:lnTo>
                  <a:pt x="12179" y="48742"/>
                </a:lnTo>
                <a:lnTo>
                  <a:pt x="25470" y="48742"/>
                </a:lnTo>
                <a:lnTo>
                  <a:pt x="19873" y="44892"/>
                </a:lnTo>
                <a:close/>
              </a:path>
              <a:path w="3883659" h="315595">
                <a:moveTo>
                  <a:pt x="12347" y="39714"/>
                </a:moveTo>
                <a:lnTo>
                  <a:pt x="19873" y="44892"/>
                </a:lnTo>
                <a:lnTo>
                  <a:pt x="28070" y="40790"/>
                </a:lnTo>
                <a:lnTo>
                  <a:pt x="12347" y="39714"/>
                </a:lnTo>
                <a:close/>
              </a:path>
              <a:path w="3883659" h="315595">
                <a:moveTo>
                  <a:pt x="30452" y="39598"/>
                </a:moveTo>
                <a:lnTo>
                  <a:pt x="12179" y="39598"/>
                </a:lnTo>
                <a:lnTo>
                  <a:pt x="12347" y="39714"/>
                </a:lnTo>
                <a:lnTo>
                  <a:pt x="28070" y="40790"/>
                </a:lnTo>
                <a:lnTo>
                  <a:pt x="30452" y="39598"/>
                </a:lnTo>
                <a:close/>
              </a:path>
              <a:path w="3883659" h="315595">
                <a:moveTo>
                  <a:pt x="12179" y="39598"/>
                </a:moveTo>
                <a:lnTo>
                  <a:pt x="12347" y="39714"/>
                </a:lnTo>
                <a:lnTo>
                  <a:pt x="12179" y="39598"/>
                </a:lnTo>
                <a:close/>
              </a:path>
              <a:path w="3883659" h="315595">
                <a:moveTo>
                  <a:pt x="12179" y="39598"/>
                </a:moveTo>
                <a:lnTo>
                  <a:pt x="10655" y="39598"/>
                </a:lnTo>
                <a:lnTo>
                  <a:pt x="12179" y="397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420820" cy="183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ts val="2882"/>
              </a:lnSpc>
              <a:spcBef>
                <a:spcPts val="17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선언부(</a:t>
            </a:r>
            <a:r>
              <a:rPr sz="1601" b="1" spc="-10" dirty="0">
                <a:latin typeface="Times New Roman"/>
                <a:cs typeface="Times New Roman"/>
              </a:rPr>
              <a:t>decl</a:t>
            </a:r>
            <a:r>
              <a:rPr sz="1601" b="1" spc="-5" dirty="0">
                <a:latin typeface="Times New Roman"/>
                <a:cs typeface="Times New Roman"/>
              </a:rPr>
              <a:t>a</a:t>
            </a:r>
            <a:r>
              <a:rPr sz="1601" b="1" spc="-10" dirty="0">
                <a:latin typeface="Times New Roman"/>
                <a:cs typeface="Times New Roman"/>
              </a:rPr>
              <a:t>r</a:t>
            </a:r>
            <a:r>
              <a:rPr sz="1601" b="1" spc="-5" dirty="0">
                <a:latin typeface="Times New Roman"/>
                <a:cs typeface="Times New Roman"/>
              </a:rPr>
              <a:t>a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io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spc="-15" dirty="0">
                <a:latin typeface="HY견고딕"/>
                <a:cs typeface="HY견고딕"/>
              </a:rPr>
              <a:t>)는</a:t>
            </a:r>
            <a:r>
              <a:rPr sz="1601" spc="50" dirty="0">
                <a:latin typeface="HY견고딕"/>
                <a:cs typeface="HY견고딕"/>
              </a:rPr>
              <a:t> </a:t>
            </a:r>
            <a:r>
              <a:rPr sz="1601" spc="-5" dirty="0">
                <a:solidFill>
                  <a:srgbClr val="FF0000"/>
                </a:solidFill>
                <a:latin typeface="HY견고딕"/>
                <a:cs typeface="HY견고딕"/>
              </a:rPr>
              <a:t>&lt;</a:t>
            </a:r>
            <a:r>
              <a:rPr sz="1601" spc="-20" dirty="0">
                <a:solidFill>
                  <a:srgbClr val="FF0000"/>
                </a:solidFill>
                <a:latin typeface="HY견고딕"/>
                <a:cs typeface="HY견고딕"/>
              </a:rPr>
              <a:t>%!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시작해서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5" dirty="0">
                <a:latin typeface="HY견고딕"/>
                <a:cs typeface="HY견고딕"/>
              </a:rPr>
              <a:t>%</a:t>
            </a:r>
            <a:r>
              <a:rPr sz="1601" spc="-5" dirty="0">
                <a:latin typeface="HY견고딕"/>
                <a:cs typeface="HY견고딕"/>
              </a:rPr>
              <a:t>&gt;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끝나고,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사이에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선언문이나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</a:t>
            </a:r>
            <a:r>
              <a:rPr sz="1601" spc="-15" dirty="0">
                <a:latin typeface="HY견고딕"/>
                <a:cs typeface="HY견고딕"/>
              </a:rPr>
              <a:t> 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선언문을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 marL="551621" marR="61009" indent="-183026">
              <a:lnSpc>
                <a:spcPct val="149900"/>
              </a:lnSpc>
              <a:spcBef>
                <a:spcPts val="4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여기에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변수,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페이지로부터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변환된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멤버가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되므</a:t>
            </a:r>
            <a:r>
              <a:rPr sz="1601" spc="-10" dirty="0">
                <a:latin typeface="HY견고딕"/>
                <a:cs typeface="HY견고딕"/>
              </a:rPr>
              <a:t> 로,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f</a:t>
            </a:r>
            <a:r>
              <a:rPr sz="1601" b="1" spc="-10" dirty="0">
                <a:latin typeface="Times New Roman"/>
                <a:cs typeface="Times New Roman"/>
              </a:rPr>
              <a:t>in</a:t>
            </a:r>
            <a:r>
              <a:rPr sz="1601" b="1" spc="-5" dirty="0">
                <a:latin typeface="Times New Roman"/>
                <a:cs typeface="Times New Roman"/>
              </a:rPr>
              <a:t>al</a:t>
            </a:r>
            <a:r>
              <a:rPr sz="1601" spc="-10" dirty="0">
                <a:latin typeface="HY견고딕"/>
                <a:cs typeface="HY견고딕"/>
              </a:rPr>
              <a:t>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public,</a:t>
            </a:r>
            <a:r>
              <a:rPr sz="1601" b="1" spc="1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pri</a:t>
            </a:r>
            <a:r>
              <a:rPr sz="1601" b="1" spc="-5" dirty="0">
                <a:latin typeface="Times New Roman"/>
                <a:cs typeface="Times New Roman"/>
              </a:rPr>
              <a:t>va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e,</a:t>
            </a:r>
            <a:r>
              <a:rPr sz="1601" b="1" spc="1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35" dirty="0">
                <a:latin typeface="Times New Roman"/>
                <a:cs typeface="Times New Roman"/>
              </a:rPr>
              <a:t>r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ec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ed,</a:t>
            </a:r>
            <a:r>
              <a:rPr sz="1601" b="1" spc="2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s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a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ic</a:t>
            </a:r>
            <a:r>
              <a:rPr sz="1601" b="1" spc="3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등의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키워드를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붙이는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것도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가능하다.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9405" y="3390406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5649900" y="3390406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2060267" y="3399545"/>
            <a:ext cx="3600298" cy="0"/>
          </a:xfrm>
          <a:custGeom>
            <a:avLst/>
            <a:gdLst/>
            <a:ahLst/>
            <a:cxnLst/>
            <a:rect l="l" t="t" r="r" b="b"/>
            <a:pathLst>
              <a:path w="3597275">
                <a:moveTo>
                  <a:pt x="0" y="0"/>
                </a:moveTo>
                <a:lnTo>
                  <a:pt x="3597275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2060267" y="3780662"/>
            <a:ext cx="3600298" cy="0"/>
          </a:xfrm>
          <a:custGeom>
            <a:avLst/>
            <a:gdLst/>
            <a:ahLst/>
            <a:cxnLst/>
            <a:rect l="l" t="t" r="r" b="b"/>
            <a:pathLst>
              <a:path w="3597275">
                <a:moveTo>
                  <a:pt x="0" y="0"/>
                </a:moveTo>
                <a:lnTo>
                  <a:pt x="3597275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2069405" y="4213613"/>
            <a:ext cx="0" cy="1207514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36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6183163" y="4213613"/>
            <a:ext cx="0" cy="1207514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36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2060267" y="4222752"/>
            <a:ext cx="4134146" cy="0"/>
          </a:xfrm>
          <a:custGeom>
            <a:avLst/>
            <a:gdLst/>
            <a:ahLst/>
            <a:cxnLst/>
            <a:rect l="l" t="t" r="r" b="b"/>
            <a:pathLst>
              <a:path w="4130675">
                <a:moveTo>
                  <a:pt x="0" y="0"/>
                </a:moveTo>
                <a:lnTo>
                  <a:pt x="413009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2060267" y="5411835"/>
            <a:ext cx="4134146" cy="0"/>
          </a:xfrm>
          <a:custGeom>
            <a:avLst/>
            <a:gdLst/>
            <a:ahLst/>
            <a:cxnLst/>
            <a:rect l="l" t="t" r="r" b="b"/>
            <a:pathLst>
              <a:path w="4130675">
                <a:moveTo>
                  <a:pt x="0" y="0"/>
                </a:moveTo>
                <a:lnTo>
                  <a:pt x="413009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 txBox="1"/>
          <p:nvPr/>
        </p:nvSpPr>
        <p:spPr>
          <a:xfrm>
            <a:off x="1438105" y="5195018"/>
            <a:ext cx="8094792" cy="1445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2573"/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 marL="12710">
              <a:spcBef>
                <a:spcPts val="101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주의해야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점</a:t>
            </a:r>
            <a:endParaRPr sz="1601">
              <a:latin typeface="HY견고딕"/>
              <a:cs typeface="HY견고딕"/>
            </a:endParaRPr>
          </a:p>
          <a:p>
            <a:pPr marL="465192" marR="5084" indent="-183026">
              <a:lnSpc>
                <a:spcPct val="149900"/>
              </a:lnSpc>
              <a:spcBef>
                <a:spcPts val="691"/>
              </a:spcBef>
            </a:pPr>
            <a:r>
              <a:rPr sz="1401" dirty="0">
                <a:solidFill>
                  <a:srgbClr val="ACB9AC"/>
                </a:solidFill>
                <a:latin typeface="Times New Roman"/>
                <a:cs typeface="Times New Roman"/>
              </a:rPr>
              <a:t>•  </a:t>
            </a:r>
            <a:r>
              <a:rPr sz="1401" spc="-105" dirty="0">
                <a:solidFill>
                  <a:srgbClr val="ACB9AC"/>
                </a:solidFill>
                <a:latin typeface="Times New Roman"/>
                <a:cs typeface="Times New Roman"/>
              </a:rPr>
              <a:t> </a:t>
            </a:r>
            <a:r>
              <a:rPr sz="1401" b="1" spc="5" dirty="0">
                <a:latin typeface="Times New Roman"/>
                <a:cs typeface="Times New Roman"/>
              </a:rPr>
              <a:t>J</a:t>
            </a:r>
            <a:r>
              <a:rPr sz="1401" b="1" spc="-5" dirty="0">
                <a:latin typeface="Times New Roman"/>
                <a:cs typeface="Times New Roman"/>
              </a:rPr>
              <a:t>S</a:t>
            </a:r>
            <a:r>
              <a:rPr sz="1401" b="1" dirty="0">
                <a:latin typeface="Times New Roman"/>
                <a:cs typeface="Times New Roman"/>
              </a:rPr>
              <a:t>P</a:t>
            </a:r>
            <a:r>
              <a:rPr sz="1401" b="1" spc="85" dirty="0">
                <a:latin typeface="Times New Roman"/>
                <a:cs typeface="Times New Roman"/>
              </a:rPr>
              <a:t> </a:t>
            </a:r>
            <a:r>
              <a:rPr sz="1401" dirty="0">
                <a:latin typeface="HY견고딕"/>
                <a:cs typeface="HY견고딕"/>
              </a:rPr>
              <a:t>페이지로부터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변환된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서블릿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클래스는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기본적으로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멀티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바탕"/>
                <a:cs typeface="바탕"/>
              </a:rPr>
              <a:t>–</a:t>
            </a:r>
            <a:r>
              <a:rPr sz="1401" spc="-5" dirty="0">
                <a:latin typeface="바탕"/>
                <a:cs typeface="바탕"/>
              </a:rPr>
              <a:t> </a:t>
            </a:r>
            <a:r>
              <a:rPr sz="1401" dirty="0">
                <a:latin typeface="HY견고딕"/>
                <a:cs typeface="HY견고딕"/>
              </a:rPr>
              <a:t>스래드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모델로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작동하고,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멀티-스 레드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모델로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작동하는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서블릿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클래스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안에는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인스턴스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변수를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선언하면</a:t>
            </a:r>
            <a:r>
              <a:rPr sz="1401" spc="-2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안</a:t>
            </a:r>
            <a:r>
              <a:rPr sz="1401" spc="-15" dirty="0">
                <a:latin typeface="HY견고딕"/>
                <a:cs typeface="HY견고딕"/>
              </a:rPr>
              <a:t> </a:t>
            </a:r>
            <a:r>
              <a:rPr sz="1401" dirty="0">
                <a:latin typeface="HY견고딕"/>
                <a:cs typeface="HY견고딕"/>
              </a:rPr>
              <a:t>된다.</a:t>
            </a:r>
            <a:endParaRPr sz="1401">
              <a:latin typeface="HY견고딕"/>
              <a:cs typeface="HY견고딕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698800" y="3515710"/>
            <a:ext cx="2322240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solidFill>
                  <a:srgbClr val="FF0000"/>
                </a:solidFill>
                <a:latin typeface="Times New Roman"/>
                <a:cs typeface="Times New Roman"/>
              </a:rPr>
              <a:t>&lt;%</a:t>
            </a:r>
            <a:r>
              <a:rPr sz="1201" spc="-5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r>
              <a:rPr sz="120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f</a:t>
            </a:r>
            <a:r>
              <a:rPr sz="1201" spc="-5" dirty="0">
                <a:latin typeface="Times New Roman"/>
                <a:cs typeface="Times New Roman"/>
              </a:rPr>
              <a:t>in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1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st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tic</a:t>
            </a:r>
            <a:r>
              <a:rPr sz="1201" spc="20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int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MAX=</a:t>
            </a:r>
            <a:r>
              <a:rPr sz="1201" spc="-10" dirty="0">
                <a:latin typeface="Times New Roman"/>
                <a:cs typeface="Times New Roman"/>
              </a:rPr>
              <a:t>10000;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8109" y="4280346"/>
            <a:ext cx="288532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solidFill>
                  <a:srgbClr val="FF0000"/>
                </a:solidFill>
                <a:latin typeface="Times New Roman"/>
                <a:cs typeface="Times New Roman"/>
              </a:rPr>
              <a:t>&lt;%</a:t>
            </a:r>
            <a:r>
              <a:rPr sz="1201" spc="-5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9010" y="4463278"/>
            <a:ext cx="2294276" cy="739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727" marR="5084" indent="-190652"/>
            <a:r>
              <a:rPr sz="1201" spc="-10" dirty="0">
                <a:latin typeface="Times New Roman"/>
                <a:cs typeface="Times New Roman"/>
              </a:rPr>
              <a:t>pr</a:t>
            </a:r>
            <a:r>
              <a:rPr sz="1201" spc="-5" dirty="0">
                <a:latin typeface="Times New Roman"/>
                <a:cs typeface="Times New Roman"/>
              </a:rPr>
              <a:t>iv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te</a:t>
            </a:r>
            <a:r>
              <a:rPr sz="1201" spc="20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int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dd(</a:t>
            </a:r>
            <a:r>
              <a:rPr sz="1201" spc="-5" dirty="0">
                <a:latin typeface="Times New Roman"/>
                <a:cs typeface="Times New Roman"/>
              </a:rPr>
              <a:t>int</a:t>
            </a:r>
            <a:r>
              <a:rPr sz="1201" spc="2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num1,</a:t>
            </a:r>
            <a:r>
              <a:rPr sz="1201" spc="-5" dirty="0">
                <a:latin typeface="Times New Roman"/>
                <a:cs typeface="Times New Roman"/>
              </a:rPr>
              <a:t> int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num2)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{</a:t>
            </a:r>
            <a:r>
              <a:rPr sz="1201" spc="-5" dirty="0">
                <a:latin typeface="Times New Roman"/>
                <a:cs typeface="Times New Roman"/>
              </a:rPr>
              <a:t> int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sum</a:t>
            </a:r>
            <a:r>
              <a:rPr sz="1201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num1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+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num2;</a:t>
            </a:r>
            <a:endParaRPr sz="1201">
              <a:latin typeface="Times New Roman"/>
              <a:cs typeface="Times New Roman"/>
            </a:endParaRPr>
          </a:p>
          <a:p>
            <a:pPr marL="202727"/>
            <a:r>
              <a:rPr sz="1201" spc="-10" dirty="0">
                <a:latin typeface="Times New Roman"/>
                <a:cs typeface="Times New Roman"/>
              </a:rPr>
              <a:t>re</a:t>
            </a:r>
            <a:r>
              <a:rPr sz="1201" spc="-5" dirty="0">
                <a:latin typeface="Times New Roman"/>
                <a:cs typeface="Times New Roman"/>
              </a:rPr>
              <a:t>tu</a:t>
            </a:r>
            <a:r>
              <a:rPr sz="1201" spc="-10" dirty="0">
                <a:latin typeface="Times New Roman"/>
                <a:cs typeface="Times New Roman"/>
              </a:rPr>
              <a:t>rn</a:t>
            </a:r>
            <a:r>
              <a:rPr sz="1201" spc="20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sum;</a:t>
            </a:r>
            <a:endParaRPr sz="1201">
              <a:latin typeface="Times New Roman"/>
              <a:cs typeface="Times New Roman"/>
            </a:endParaRPr>
          </a:p>
          <a:p>
            <a:pPr marL="12710"/>
            <a:r>
              <a:rPr sz="1201" spc="-10" dirty="0">
                <a:latin typeface="Times New Roman"/>
                <a:cs typeface="Times New Roman"/>
              </a:rPr>
              <a:t>}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2225" y="4455993"/>
            <a:ext cx="2589164" cy="744210"/>
          </a:xfrm>
          <a:custGeom>
            <a:avLst/>
            <a:gdLst/>
            <a:ahLst/>
            <a:cxnLst/>
            <a:rect l="l" t="t" r="r" b="b"/>
            <a:pathLst>
              <a:path w="2586990" h="743585">
                <a:moveTo>
                  <a:pt x="2458567" y="0"/>
                </a:moveTo>
                <a:lnTo>
                  <a:pt x="127876" y="0"/>
                </a:lnTo>
                <a:lnTo>
                  <a:pt x="115696" y="1523"/>
                </a:lnTo>
                <a:lnTo>
                  <a:pt x="101993" y="3047"/>
                </a:lnTo>
                <a:lnTo>
                  <a:pt x="89814" y="6095"/>
                </a:lnTo>
                <a:lnTo>
                  <a:pt x="79159" y="10667"/>
                </a:lnTo>
                <a:lnTo>
                  <a:pt x="66979" y="15239"/>
                </a:lnTo>
                <a:lnTo>
                  <a:pt x="22834" y="56362"/>
                </a:lnTo>
                <a:lnTo>
                  <a:pt x="10655" y="79209"/>
                </a:lnTo>
                <a:lnTo>
                  <a:pt x="6083" y="89877"/>
                </a:lnTo>
                <a:lnTo>
                  <a:pt x="3035" y="103581"/>
                </a:lnTo>
                <a:lnTo>
                  <a:pt x="0" y="127952"/>
                </a:lnTo>
                <a:lnTo>
                  <a:pt x="0" y="615365"/>
                </a:lnTo>
                <a:lnTo>
                  <a:pt x="1511" y="627557"/>
                </a:lnTo>
                <a:lnTo>
                  <a:pt x="3035" y="641261"/>
                </a:lnTo>
                <a:lnTo>
                  <a:pt x="22834" y="686955"/>
                </a:lnTo>
                <a:lnTo>
                  <a:pt x="57848" y="720470"/>
                </a:lnTo>
                <a:lnTo>
                  <a:pt x="68503" y="728090"/>
                </a:lnTo>
                <a:lnTo>
                  <a:pt x="115696" y="741794"/>
                </a:lnTo>
                <a:lnTo>
                  <a:pt x="129387" y="743318"/>
                </a:lnTo>
                <a:lnTo>
                  <a:pt x="2460091" y="743318"/>
                </a:lnTo>
                <a:lnTo>
                  <a:pt x="2472270" y="741794"/>
                </a:lnTo>
                <a:lnTo>
                  <a:pt x="2485961" y="740270"/>
                </a:lnTo>
                <a:lnTo>
                  <a:pt x="2498140" y="737222"/>
                </a:lnTo>
                <a:lnTo>
                  <a:pt x="2508796" y="732650"/>
                </a:lnTo>
                <a:lnTo>
                  <a:pt x="2514873" y="729614"/>
                </a:lnTo>
                <a:lnTo>
                  <a:pt x="117208" y="729614"/>
                </a:lnTo>
                <a:lnTo>
                  <a:pt x="105041" y="728090"/>
                </a:lnTo>
                <a:lnTo>
                  <a:pt x="54800" y="703719"/>
                </a:lnTo>
                <a:lnTo>
                  <a:pt x="27393" y="670204"/>
                </a:lnTo>
                <a:lnTo>
                  <a:pt x="13690" y="626033"/>
                </a:lnTo>
                <a:lnTo>
                  <a:pt x="13690" y="115773"/>
                </a:lnTo>
                <a:lnTo>
                  <a:pt x="27393" y="73113"/>
                </a:lnTo>
                <a:lnTo>
                  <a:pt x="56324" y="39611"/>
                </a:lnTo>
                <a:lnTo>
                  <a:pt x="63931" y="31991"/>
                </a:lnTo>
                <a:lnTo>
                  <a:pt x="74587" y="27419"/>
                </a:lnTo>
                <a:lnTo>
                  <a:pt x="83718" y="21335"/>
                </a:lnTo>
                <a:lnTo>
                  <a:pt x="105041" y="15239"/>
                </a:lnTo>
                <a:lnTo>
                  <a:pt x="117208" y="13715"/>
                </a:lnTo>
                <a:lnTo>
                  <a:pt x="2515908" y="13715"/>
                </a:lnTo>
                <a:lnTo>
                  <a:pt x="2508796" y="10667"/>
                </a:lnTo>
                <a:lnTo>
                  <a:pt x="2496616" y="6095"/>
                </a:lnTo>
                <a:lnTo>
                  <a:pt x="2484450" y="3047"/>
                </a:lnTo>
                <a:lnTo>
                  <a:pt x="2472270" y="1523"/>
                </a:lnTo>
                <a:lnTo>
                  <a:pt x="2458567" y="0"/>
                </a:lnTo>
                <a:close/>
              </a:path>
              <a:path w="2586990" h="743585">
                <a:moveTo>
                  <a:pt x="2515908" y="13715"/>
                </a:moveTo>
                <a:lnTo>
                  <a:pt x="2470746" y="13715"/>
                </a:lnTo>
                <a:lnTo>
                  <a:pt x="2482926" y="15239"/>
                </a:lnTo>
                <a:lnTo>
                  <a:pt x="2493581" y="18287"/>
                </a:lnTo>
                <a:lnTo>
                  <a:pt x="2533154" y="39611"/>
                </a:lnTo>
                <a:lnTo>
                  <a:pt x="2560561" y="73113"/>
                </a:lnTo>
                <a:lnTo>
                  <a:pt x="2574264" y="117284"/>
                </a:lnTo>
                <a:lnTo>
                  <a:pt x="2574264" y="627557"/>
                </a:lnTo>
                <a:lnTo>
                  <a:pt x="2560561" y="670204"/>
                </a:lnTo>
                <a:lnTo>
                  <a:pt x="2531630" y="703719"/>
                </a:lnTo>
                <a:lnTo>
                  <a:pt x="2524023" y="711326"/>
                </a:lnTo>
                <a:lnTo>
                  <a:pt x="2513368" y="715898"/>
                </a:lnTo>
                <a:lnTo>
                  <a:pt x="2504236" y="721994"/>
                </a:lnTo>
                <a:lnTo>
                  <a:pt x="2493581" y="725042"/>
                </a:lnTo>
                <a:lnTo>
                  <a:pt x="2481402" y="728090"/>
                </a:lnTo>
                <a:lnTo>
                  <a:pt x="2470746" y="729614"/>
                </a:lnTo>
                <a:lnTo>
                  <a:pt x="2514873" y="729614"/>
                </a:lnTo>
                <a:lnTo>
                  <a:pt x="2549906" y="705243"/>
                </a:lnTo>
                <a:lnTo>
                  <a:pt x="2577312" y="664108"/>
                </a:lnTo>
                <a:lnTo>
                  <a:pt x="2586443" y="627557"/>
                </a:lnTo>
                <a:lnTo>
                  <a:pt x="2586443" y="114249"/>
                </a:lnTo>
                <a:lnTo>
                  <a:pt x="2565133" y="56362"/>
                </a:lnTo>
                <a:lnTo>
                  <a:pt x="2530119" y="21335"/>
                </a:lnTo>
                <a:lnTo>
                  <a:pt x="2519464" y="15239"/>
                </a:lnTo>
                <a:lnTo>
                  <a:pt x="2515908" y="137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 txBox="1"/>
          <p:nvPr/>
        </p:nvSpPr>
        <p:spPr>
          <a:xfrm>
            <a:off x="7275735" y="3436230"/>
            <a:ext cx="557363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변수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선언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8613" y="3682339"/>
            <a:ext cx="1736913" cy="0"/>
          </a:xfrm>
          <a:custGeom>
            <a:avLst/>
            <a:gdLst/>
            <a:ahLst/>
            <a:cxnLst/>
            <a:rect l="l" t="t" r="r" b="b"/>
            <a:pathLst>
              <a:path w="1735454">
                <a:moveTo>
                  <a:pt x="0" y="0"/>
                </a:moveTo>
                <a:lnTo>
                  <a:pt x="1735467" y="0"/>
                </a:lnTo>
              </a:path>
            </a:pathLst>
          </a:custGeom>
          <a:ln w="1802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/>
          <p:nvPr/>
        </p:nvSpPr>
        <p:spPr>
          <a:xfrm>
            <a:off x="4735737" y="3509315"/>
            <a:ext cx="2133486" cy="245952"/>
          </a:xfrm>
          <a:custGeom>
            <a:avLst/>
            <a:gdLst/>
            <a:ahLst/>
            <a:cxnLst/>
            <a:rect l="l" t="t" r="r" b="b"/>
            <a:pathLst>
              <a:path w="2131695" h="245745">
                <a:moveTo>
                  <a:pt x="85242" y="144691"/>
                </a:moveTo>
                <a:lnTo>
                  <a:pt x="83718" y="146215"/>
                </a:lnTo>
                <a:lnTo>
                  <a:pt x="0" y="194957"/>
                </a:lnTo>
                <a:lnTo>
                  <a:pt x="83718" y="243700"/>
                </a:lnTo>
                <a:lnTo>
                  <a:pt x="86766" y="245224"/>
                </a:lnTo>
                <a:lnTo>
                  <a:pt x="89814" y="243700"/>
                </a:lnTo>
                <a:lnTo>
                  <a:pt x="91338" y="242176"/>
                </a:lnTo>
                <a:lnTo>
                  <a:pt x="91338" y="236093"/>
                </a:lnTo>
                <a:lnTo>
                  <a:pt x="88290" y="236093"/>
                </a:lnTo>
                <a:lnTo>
                  <a:pt x="25305" y="199529"/>
                </a:lnTo>
                <a:lnTo>
                  <a:pt x="10655" y="199529"/>
                </a:lnTo>
                <a:lnTo>
                  <a:pt x="10655" y="190385"/>
                </a:lnTo>
                <a:lnTo>
                  <a:pt x="27935" y="190385"/>
                </a:lnTo>
                <a:lnTo>
                  <a:pt x="88290" y="155359"/>
                </a:lnTo>
                <a:lnTo>
                  <a:pt x="91338" y="153835"/>
                </a:lnTo>
                <a:lnTo>
                  <a:pt x="91338" y="150787"/>
                </a:lnTo>
                <a:lnTo>
                  <a:pt x="89814" y="147739"/>
                </a:lnTo>
                <a:lnTo>
                  <a:pt x="88290" y="146215"/>
                </a:lnTo>
                <a:lnTo>
                  <a:pt x="85242" y="144691"/>
                </a:lnTo>
                <a:close/>
              </a:path>
              <a:path w="2131695" h="245745">
                <a:moveTo>
                  <a:pt x="27935" y="190385"/>
                </a:moveTo>
                <a:lnTo>
                  <a:pt x="10655" y="190385"/>
                </a:lnTo>
                <a:lnTo>
                  <a:pt x="10655" y="199529"/>
                </a:lnTo>
                <a:lnTo>
                  <a:pt x="12179" y="199529"/>
                </a:lnTo>
                <a:lnTo>
                  <a:pt x="12179" y="191909"/>
                </a:lnTo>
                <a:lnTo>
                  <a:pt x="25309" y="191909"/>
                </a:lnTo>
                <a:lnTo>
                  <a:pt x="27935" y="190385"/>
                </a:lnTo>
                <a:close/>
              </a:path>
              <a:path w="2131695" h="245745">
                <a:moveTo>
                  <a:pt x="12179" y="191909"/>
                </a:moveTo>
                <a:lnTo>
                  <a:pt x="12179" y="199529"/>
                </a:lnTo>
                <a:lnTo>
                  <a:pt x="18743" y="195720"/>
                </a:lnTo>
                <a:lnTo>
                  <a:pt x="12179" y="191909"/>
                </a:lnTo>
                <a:close/>
              </a:path>
              <a:path w="2131695" h="245745">
                <a:moveTo>
                  <a:pt x="18743" y="195720"/>
                </a:moveTo>
                <a:lnTo>
                  <a:pt x="12179" y="199529"/>
                </a:lnTo>
                <a:lnTo>
                  <a:pt x="25305" y="199529"/>
                </a:lnTo>
                <a:lnTo>
                  <a:pt x="18743" y="195720"/>
                </a:lnTo>
                <a:close/>
              </a:path>
              <a:path w="2131695" h="245745">
                <a:moveTo>
                  <a:pt x="2131263" y="0"/>
                </a:moveTo>
                <a:lnTo>
                  <a:pt x="1933359" y="3035"/>
                </a:lnTo>
                <a:lnTo>
                  <a:pt x="1884641" y="4559"/>
                </a:lnTo>
                <a:lnTo>
                  <a:pt x="1835924" y="4559"/>
                </a:lnTo>
                <a:lnTo>
                  <a:pt x="1787220" y="7607"/>
                </a:lnTo>
                <a:lnTo>
                  <a:pt x="1694357" y="10655"/>
                </a:lnTo>
                <a:lnTo>
                  <a:pt x="1648688" y="13703"/>
                </a:lnTo>
                <a:lnTo>
                  <a:pt x="1604530" y="15227"/>
                </a:lnTo>
                <a:lnTo>
                  <a:pt x="1327467" y="36550"/>
                </a:lnTo>
                <a:lnTo>
                  <a:pt x="1293977" y="41122"/>
                </a:lnTo>
                <a:lnTo>
                  <a:pt x="1262011" y="44170"/>
                </a:lnTo>
                <a:lnTo>
                  <a:pt x="1205687" y="53301"/>
                </a:lnTo>
                <a:lnTo>
                  <a:pt x="1179804" y="56349"/>
                </a:lnTo>
                <a:lnTo>
                  <a:pt x="1167625" y="59397"/>
                </a:lnTo>
                <a:lnTo>
                  <a:pt x="1146314" y="62445"/>
                </a:lnTo>
                <a:lnTo>
                  <a:pt x="1135659" y="65493"/>
                </a:lnTo>
                <a:lnTo>
                  <a:pt x="1126528" y="67017"/>
                </a:lnTo>
                <a:lnTo>
                  <a:pt x="1117384" y="70065"/>
                </a:lnTo>
                <a:lnTo>
                  <a:pt x="1102169" y="73101"/>
                </a:lnTo>
                <a:lnTo>
                  <a:pt x="1094549" y="76149"/>
                </a:lnTo>
                <a:lnTo>
                  <a:pt x="1088466" y="77673"/>
                </a:lnTo>
                <a:lnTo>
                  <a:pt x="1082370" y="80721"/>
                </a:lnTo>
                <a:lnTo>
                  <a:pt x="1077810" y="82245"/>
                </a:lnTo>
                <a:lnTo>
                  <a:pt x="1073238" y="85293"/>
                </a:lnTo>
                <a:lnTo>
                  <a:pt x="1070190" y="86817"/>
                </a:lnTo>
                <a:lnTo>
                  <a:pt x="1067155" y="89865"/>
                </a:lnTo>
                <a:lnTo>
                  <a:pt x="1065631" y="89865"/>
                </a:lnTo>
                <a:lnTo>
                  <a:pt x="1065631" y="91389"/>
                </a:lnTo>
                <a:lnTo>
                  <a:pt x="1064107" y="92913"/>
                </a:lnTo>
                <a:lnTo>
                  <a:pt x="1064107" y="94437"/>
                </a:lnTo>
                <a:lnTo>
                  <a:pt x="1062583" y="95948"/>
                </a:lnTo>
                <a:lnTo>
                  <a:pt x="1062583" y="97472"/>
                </a:lnTo>
                <a:lnTo>
                  <a:pt x="1061059" y="98996"/>
                </a:lnTo>
                <a:lnTo>
                  <a:pt x="1061059" y="103568"/>
                </a:lnTo>
                <a:lnTo>
                  <a:pt x="1059535" y="103568"/>
                </a:lnTo>
                <a:lnTo>
                  <a:pt x="1056500" y="105092"/>
                </a:lnTo>
                <a:lnTo>
                  <a:pt x="1054976" y="108140"/>
                </a:lnTo>
                <a:lnTo>
                  <a:pt x="1045832" y="111188"/>
                </a:lnTo>
                <a:lnTo>
                  <a:pt x="1041273" y="114236"/>
                </a:lnTo>
                <a:lnTo>
                  <a:pt x="1035176" y="115760"/>
                </a:lnTo>
                <a:lnTo>
                  <a:pt x="1027569" y="117284"/>
                </a:lnTo>
                <a:lnTo>
                  <a:pt x="1019962" y="120319"/>
                </a:lnTo>
                <a:lnTo>
                  <a:pt x="1012342" y="121843"/>
                </a:lnTo>
                <a:lnTo>
                  <a:pt x="1003211" y="124891"/>
                </a:lnTo>
                <a:lnTo>
                  <a:pt x="984948" y="127939"/>
                </a:lnTo>
                <a:lnTo>
                  <a:pt x="974293" y="130987"/>
                </a:lnTo>
                <a:lnTo>
                  <a:pt x="962113" y="132511"/>
                </a:lnTo>
                <a:lnTo>
                  <a:pt x="951458" y="135559"/>
                </a:lnTo>
                <a:lnTo>
                  <a:pt x="925576" y="138607"/>
                </a:lnTo>
                <a:lnTo>
                  <a:pt x="898169" y="143167"/>
                </a:lnTo>
                <a:lnTo>
                  <a:pt x="869251" y="146215"/>
                </a:lnTo>
                <a:lnTo>
                  <a:pt x="837272" y="150787"/>
                </a:lnTo>
                <a:lnTo>
                  <a:pt x="803783" y="153835"/>
                </a:lnTo>
                <a:lnTo>
                  <a:pt x="768769" y="158407"/>
                </a:lnTo>
                <a:lnTo>
                  <a:pt x="528243" y="176682"/>
                </a:lnTo>
                <a:lnTo>
                  <a:pt x="484098" y="178206"/>
                </a:lnTo>
                <a:lnTo>
                  <a:pt x="438429" y="181254"/>
                </a:lnTo>
                <a:lnTo>
                  <a:pt x="199415" y="188874"/>
                </a:lnTo>
                <a:lnTo>
                  <a:pt x="100469" y="190385"/>
                </a:lnTo>
                <a:lnTo>
                  <a:pt x="27935" y="190385"/>
                </a:lnTo>
                <a:lnTo>
                  <a:pt x="18743" y="195720"/>
                </a:lnTo>
                <a:lnTo>
                  <a:pt x="25305" y="199529"/>
                </a:lnTo>
                <a:lnTo>
                  <a:pt x="100469" y="199529"/>
                </a:lnTo>
                <a:lnTo>
                  <a:pt x="199415" y="198005"/>
                </a:lnTo>
                <a:lnTo>
                  <a:pt x="438429" y="190385"/>
                </a:lnTo>
                <a:lnTo>
                  <a:pt x="484098" y="187350"/>
                </a:lnTo>
                <a:lnTo>
                  <a:pt x="528243" y="185826"/>
                </a:lnTo>
                <a:lnTo>
                  <a:pt x="770293" y="167538"/>
                </a:lnTo>
                <a:lnTo>
                  <a:pt x="805307" y="162979"/>
                </a:lnTo>
                <a:lnTo>
                  <a:pt x="870775" y="156883"/>
                </a:lnTo>
                <a:lnTo>
                  <a:pt x="927100" y="147739"/>
                </a:lnTo>
                <a:lnTo>
                  <a:pt x="952969" y="144691"/>
                </a:lnTo>
                <a:lnTo>
                  <a:pt x="965149" y="141655"/>
                </a:lnTo>
                <a:lnTo>
                  <a:pt x="986472" y="138607"/>
                </a:lnTo>
                <a:lnTo>
                  <a:pt x="997127" y="135559"/>
                </a:lnTo>
                <a:lnTo>
                  <a:pt x="1006259" y="134035"/>
                </a:lnTo>
                <a:lnTo>
                  <a:pt x="1015390" y="130987"/>
                </a:lnTo>
                <a:lnTo>
                  <a:pt x="1022997" y="129463"/>
                </a:lnTo>
                <a:lnTo>
                  <a:pt x="1030617" y="126415"/>
                </a:lnTo>
                <a:lnTo>
                  <a:pt x="1038225" y="124891"/>
                </a:lnTo>
                <a:lnTo>
                  <a:pt x="1044321" y="123367"/>
                </a:lnTo>
                <a:lnTo>
                  <a:pt x="1050404" y="120319"/>
                </a:lnTo>
                <a:lnTo>
                  <a:pt x="1054976" y="117284"/>
                </a:lnTo>
                <a:lnTo>
                  <a:pt x="1059535" y="115760"/>
                </a:lnTo>
                <a:lnTo>
                  <a:pt x="1064107" y="112712"/>
                </a:lnTo>
                <a:lnTo>
                  <a:pt x="1068679" y="108140"/>
                </a:lnTo>
                <a:lnTo>
                  <a:pt x="1068679" y="106616"/>
                </a:lnTo>
                <a:lnTo>
                  <a:pt x="1070190" y="105092"/>
                </a:lnTo>
                <a:lnTo>
                  <a:pt x="1070190" y="103568"/>
                </a:lnTo>
                <a:lnTo>
                  <a:pt x="1061059" y="103568"/>
                </a:lnTo>
                <a:lnTo>
                  <a:pt x="1061059" y="102044"/>
                </a:lnTo>
                <a:lnTo>
                  <a:pt x="1071714" y="102044"/>
                </a:lnTo>
                <a:lnTo>
                  <a:pt x="1071714" y="97472"/>
                </a:lnTo>
                <a:lnTo>
                  <a:pt x="1073242" y="97472"/>
                </a:lnTo>
                <a:lnTo>
                  <a:pt x="1077810" y="92913"/>
                </a:lnTo>
                <a:lnTo>
                  <a:pt x="1086942" y="89865"/>
                </a:lnTo>
                <a:lnTo>
                  <a:pt x="1091514" y="86817"/>
                </a:lnTo>
                <a:lnTo>
                  <a:pt x="1097597" y="85293"/>
                </a:lnTo>
                <a:lnTo>
                  <a:pt x="1105204" y="82245"/>
                </a:lnTo>
                <a:lnTo>
                  <a:pt x="1120432" y="79197"/>
                </a:lnTo>
                <a:lnTo>
                  <a:pt x="1129563" y="76149"/>
                </a:lnTo>
                <a:lnTo>
                  <a:pt x="1138694" y="74625"/>
                </a:lnTo>
                <a:lnTo>
                  <a:pt x="1147838" y="71577"/>
                </a:lnTo>
                <a:lnTo>
                  <a:pt x="1158494" y="70065"/>
                </a:lnTo>
                <a:lnTo>
                  <a:pt x="1170673" y="68541"/>
                </a:lnTo>
                <a:lnTo>
                  <a:pt x="1181328" y="65493"/>
                </a:lnTo>
                <a:lnTo>
                  <a:pt x="1207211" y="62445"/>
                </a:lnTo>
                <a:lnTo>
                  <a:pt x="1234605" y="57873"/>
                </a:lnTo>
                <a:lnTo>
                  <a:pt x="1263535" y="54825"/>
                </a:lnTo>
                <a:lnTo>
                  <a:pt x="1295501" y="50253"/>
                </a:lnTo>
                <a:lnTo>
                  <a:pt x="1327467" y="47218"/>
                </a:lnTo>
                <a:lnTo>
                  <a:pt x="1362481" y="42646"/>
                </a:lnTo>
                <a:lnTo>
                  <a:pt x="1604530" y="24358"/>
                </a:lnTo>
                <a:lnTo>
                  <a:pt x="1648688" y="22847"/>
                </a:lnTo>
                <a:lnTo>
                  <a:pt x="1694357" y="19799"/>
                </a:lnTo>
                <a:lnTo>
                  <a:pt x="1933359" y="12179"/>
                </a:lnTo>
                <a:lnTo>
                  <a:pt x="2032317" y="10655"/>
                </a:lnTo>
                <a:lnTo>
                  <a:pt x="2131263" y="10655"/>
                </a:lnTo>
                <a:lnTo>
                  <a:pt x="2131263" y="0"/>
                </a:lnTo>
                <a:close/>
              </a:path>
              <a:path w="2131695" h="245745">
                <a:moveTo>
                  <a:pt x="25309" y="191909"/>
                </a:moveTo>
                <a:lnTo>
                  <a:pt x="12179" y="191909"/>
                </a:lnTo>
                <a:lnTo>
                  <a:pt x="18743" y="195720"/>
                </a:lnTo>
                <a:lnTo>
                  <a:pt x="25309" y="191909"/>
                </a:lnTo>
                <a:close/>
              </a:path>
              <a:path w="2131695" h="245745">
                <a:moveTo>
                  <a:pt x="1073242" y="97472"/>
                </a:moveTo>
                <a:lnTo>
                  <a:pt x="1071714" y="97472"/>
                </a:lnTo>
                <a:lnTo>
                  <a:pt x="1071714" y="98996"/>
                </a:lnTo>
                <a:lnTo>
                  <a:pt x="1073242" y="974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4" name="object 24"/>
          <p:cNvSpPr txBox="1"/>
          <p:nvPr/>
        </p:nvSpPr>
        <p:spPr>
          <a:xfrm>
            <a:off x="7207174" y="4732020"/>
            <a:ext cx="693367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매</a:t>
            </a:r>
            <a:r>
              <a:rPr sz="1201" spc="-10" dirty="0">
                <a:latin typeface="휴먼매직체"/>
                <a:cs typeface="휴먼매직체"/>
              </a:rPr>
              <a:t>서드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선언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40449" y="4799003"/>
            <a:ext cx="1828430" cy="99143"/>
          </a:xfrm>
          <a:custGeom>
            <a:avLst/>
            <a:gdLst/>
            <a:ahLst/>
            <a:cxnLst/>
            <a:rect l="l" t="t" r="r" b="b"/>
            <a:pathLst>
              <a:path w="1826895" h="99060">
                <a:moveTo>
                  <a:pt x="88303" y="0"/>
                </a:moveTo>
                <a:lnTo>
                  <a:pt x="83731" y="0"/>
                </a:lnTo>
                <a:lnTo>
                  <a:pt x="0" y="48742"/>
                </a:lnTo>
                <a:lnTo>
                  <a:pt x="83731" y="97485"/>
                </a:lnTo>
                <a:lnTo>
                  <a:pt x="86779" y="99009"/>
                </a:lnTo>
                <a:lnTo>
                  <a:pt x="89827" y="99009"/>
                </a:lnTo>
                <a:lnTo>
                  <a:pt x="89827" y="95961"/>
                </a:lnTo>
                <a:lnTo>
                  <a:pt x="91338" y="94437"/>
                </a:lnTo>
                <a:lnTo>
                  <a:pt x="91338" y="91389"/>
                </a:lnTo>
                <a:lnTo>
                  <a:pt x="88303" y="89865"/>
                </a:lnTo>
                <a:lnTo>
                  <a:pt x="27938" y="54838"/>
                </a:lnTo>
                <a:lnTo>
                  <a:pt x="10655" y="54838"/>
                </a:lnTo>
                <a:lnTo>
                  <a:pt x="10655" y="44170"/>
                </a:lnTo>
                <a:lnTo>
                  <a:pt x="27938" y="44170"/>
                </a:lnTo>
                <a:lnTo>
                  <a:pt x="88303" y="9143"/>
                </a:lnTo>
                <a:lnTo>
                  <a:pt x="91338" y="7619"/>
                </a:lnTo>
                <a:lnTo>
                  <a:pt x="91338" y="4571"/>
                </a:lnTo>
                <a:lnTo>
                  <a:pt x="89827" y="3047"/>
                </a:lnTo>
                <a:lnTo>
                  <a:pt x="88303" y="0"/>
                </a:lnTo>
                <a:close/>
              </a:path>
              <a:path w="1826895" h="99060">
                <a:moveTo>
                  <a:pt x="27938" y="44170"/>
                </a:moveTo>
                <a:lnTo>
                  <a:pt x="10655" y="44170"/>
                </a:lnTo>
                <a:lnTo>
                  <a:pt x="10655" y="54838"/>
                </a:lnTo>
                <a:lnTo>
                  <a:pt x="27361" y="54504"/>
                </a:lnTo>
                <a:lnTo>
                  <a:pt x="25311" y="53314"/>
                </a:lnTo>
                <a:lnTo>
                  <a:pt x="12179" y="53314"/>
                </a:lnTo>
                <a:lnTo>
                  <a:pt x="12179" y="45694"/>
                </a:lnTo>
                <a:lnTo>
                  <a:pt x="25311" y="45694"/>
                </a:lnTo>
                <a:lnTo>
                  <a:pt x="27938" y="44170"/>
                </a:lnTo>
                <a:close/>
              </a:path>
              <a:path w="1826895" h="99060">
                <a:moveTo>
                  <a:pt x="27361" y="54504"/>
                </a:moveTo>
                <a:lnTo>
                  <a:pt x="10655" y="54838"/>
                </a:lnTo>
                <a:lnTo>
                  <a:pt x="27938" y="54838"/>
                </a:lnTo>
                <a:lnTo>
                  <a:pt x="27361" y="54504"/>
                </a:lnTo>
                <a:close/>
              </a:path>
              <a:path w="1826895" h="99060">
                <a:moveTo>
                  <a:pt x="770305" y="44170"/>
                </a:moveTo>
                <a:lnTo>
                  <a:pt x="27938" y="44170"/>
                </a:lnTo>
                <a:lnTo>
                  <a:pt x="18745" y="49504"/>
                </a:lnTo>
                <a:lnTo>
                  <a:pt x="27361" y="54504"/>
                </a:lnTo>
                <a:lnTo>
                  <a:pt x="86779" y="53314"/>
                </a:lnTo>
                <a:lnTo>
                  <a:pt x="295338" y="53314"/>
                </a:lnTo>
                <a:lnTo>
                  <a:pt x="336435" y="51790"/>
                </a:lnTo>
                <a:lnTo>
                  <a:pt x="453656" y="51790"/>
                </a:lnTo>
                <a:lnTo>
                  <a:pt x="490194" y="50266"/>
                </a:lnTo>
                <a:lnTo>
                  <a:pt x="561746" y="50266"/>
                </a:lnTo>
                <a:lnTo>
                  <a:pt x="596760" y="48742"/>
                </a:lnTo>
                <a:lnTo>
                  <a:pt x="628726" y="48742"/>
                </a:lnTo>
                <a:lnTo>
                  <a:pt x="660692" y="47218"/>
                </a:lnTo>
                <a:lnTo>
                  <a:pt x="689622" y="47218"/>
                </a:lnTo>
                <a:lnTo>
                  <a:pt x="718540" y="45694"/>
                </a:lnTo>
                <a:lnTo>
                  <a:pt x="745947" y="45694"/>
                </a:lnTo>
                <a:lnTo>
                  <a:pt x="770305" y="44170"/>
                </a:lnTo>
                <a:close/>
              </a:path>
              <a:path w="1826895" h="99060">
                <a:moveTo>
                  <a:pt x="12179" y="45694"/>
                </a:moveTo>
                <a:lnTo>
                  <a:pt x="12179" y="53314"/>
                </a:lnTo>
                <a:lnTo>
                  <a:pt x="18745" y="49504"/>
                </a:lnTo>
                <a:lnTo>
                  <a:pt x="12179" y="45694"/>
                </a:lnTo>
                <a:close/>
              </a:path>
              <a:path w="1826895" h="99060">
                <a:moveTo>
                  <a:pt x="18745" y="49504"/>
                </a:moveTo>
                <a:lnTo>
                  <a:pt x="12179" y="53314"/>
                </a:lnTo>
                <a:lnTo>
                  <a:pt x="25311" y="53314"/>
                </a:lnTo>
                <a:lnTo>
                  <a:pt x="18745" y="49504"/>
                </a:lnTo>
                <a:close/>
              </a:path>
              <a:path w="1826895" h="99060">
                <a:moveTo>
                  <a:pt x="25311" y="45694"/>
                </a:moveTo>
                <a:lnTo>
                  <a:pt x="12179" y="45694"/>
                </a:lnTo>
                <a:lnTo>
                  <a:pt x="18745" y="49504"/>
                </a:lnTo>
                <a:lnTo>
                  <a:pt x="25311" y="45694"/>
                </a:lnTo>
                <a:close/>
              </a:path>
              <a:path w="1826895" h="99060">
                <a:moveTo>
                  <a:pt x="815975" y="42646"/>
                </a:moveTo>
                <a:lnTo>
                  <a:pt x="295338" y="42646"/>
                </a:lnTo>
                <a:lnTo>
                  <a:pt x="254228" y="44170"/>
                </a:lnTo>
                <a:lnTo>
                  <a:pt x="794664" y="44170"/>
                </a:lnTo>
                <a:lnTo>
                  <a:pt x="815975" y="42646"/>
                </a:lnTo>
                <a:close/>
              </a:path>
              <a:path w="1826895" h="99060">
                <a:moveTo>
                  <a:pt x="854036" y="41122"/>
                </a:moveTo>
                <a:lnTo>
                  <a:pt x="453656" y="41122"/>
                </a:lnTo>
                <a:lnTo>
                  <a:pt x="415607" y="42646"/>
                </a:lnTo>
                <a:lnTo>
                  <a:pt x="835761" y="42646"/>
                </a:lnTo>
                <a:lnTo>
                  <a:pt x="854036" y="41122"/>
                </a:lnTo>
                <a:close/>
              </a:path>
              <a:path w="1826895" h="99060">
                <a:moveTo>
                  <a:pt x="882954" y="39598"/>
                </a:moveTo>
                <a:lnTo>
                  <a:pt x="561746" y="39598"/>
                </a:lnTo>
                <a:lnTo>
                  <a:pt x="526732" y="41122"/>
                </a:lnTo>
                <a:lnTo>
                  <a:pt x="869251" y="41122"/>
                </a:lnTo>
                <a:lnTo>
                  <a:pt x="882954" y="39598"/>
                </a:lnTo>
                <a:close/>
              </a:path>
              <a:path w="1826895" h="99060">
                <a:moveTo>
                  <a:pt x="893610" y="38074"/>
                </a:moveTo>
                <a:lnTo>
                  <a:pt x="628726" y="38074"/>
                </a:lnTo>
                <a:lnTo>
                  <a:pt x="595236" y="39598"/>
                </a:lnTo>
                <a:lnTo>
                  <a:pt x="889050" y="39598"/>
                </a:lnTo>
                <a:lnTo>
                  <a:pt x="893610" y="38074"/>
                </a:lnTo>
                <a:close/>
              </a:path>
              <a:path w="1826895" h="99060">
                <a:moveTo>
                  <a:pt x="910361" y="36550"/>
                </a:moveTo>
                <a:lnTo>
                  <a:pt x="718540" y="36550"/>
                </a:lnTo>
                <a:lnTo>
                  <a:pt x="689622" y="38074"/>
                </a:lnTo>
                <a:lnTo>
                  <a:pt x="905789" y="38074"/>
                </a:lnTo>
                <a:lnTo>
                  <a:pt x="910361" y="36550"/>
                </a:lnTo>
                <a:close/>
              </a:path>
              <a:path w="1826895" h="99060">
                <a:moveTo>
                  <a:pt x="914933" y="35026"/>
                </a:moveTo>
                <a:lnTo>
                  <a:pt x="770305" y="35026"/>
                </a:lnTo>
                <a:lnTo>
                  <a:pt x="745947" y="36550"/>
                </a:lnTo>
                <a:lnTo>
                  <a:pt x="911885" y="36550"/>
                </a:lnTo>
                <a:lnTo>
                  <a:pt x="914933" y="35026"/>
                </a:lnTo>
                <a:close/>
              </a:path>
              <a:path w="1826895" h="99060">
                <a:moveTo>
                  <a:pt x="917968" y="31991"/>
                </a:moveTo>
                <a:lnTo>
                  <a:pt x="835761" y="31991"/>
                </a:lnTo>
                <a:lnTo>
                  <a:pt x="794664" y="35026"/>
                </a:lnTo>
                <a:lnTo>
                  <a:pt x="916444" y="35026"/>
                </a:lnTo>
                <a:lnTo>
                  <a:pt x="916444" y="33515"/>
                </a:lnTo>
                <a:lnTo>
                  <a:pt x="917203" y="33515"/>
                </a:lnTo>
                <a:lnTo>
                  <a:pt x="917968" y="31991"/>
                </a:lnTo>
                <a:close/>
              </a:path>
              <a:path w="1826895" h="99060">
                <a:moveTo>
                  <a:pt x="917968" y="31991"/>
                </a:moveTo>
                <a:lnTo>
                  <a:pt x="916444" y="35026"/>
                </a:lnTo>
                <a:lnTo>
                  <a:pt x="917968" y="35026"/>
                </a:lnTo>
                <a:lnTo>
                  <a:pt x="917968" y="31991"/>
                </a:lnTo>
                <a:close/>
              </a:path>
              <a:path w="1826895" h="99060">
                <a:moveTo>
                  <a:pt x="927100" y="31991"/>
                </a:moveTo>
                <a:lnTo>
                  <a:pt x="917968" y="31991"/>
                </a:lnTo>
                <a:lnTo>
                  <a:pt x="917968" y="33515"/>
                </a:lnTo>
                <a:lnTo>
                  <a:pt x="922540" y="33515"/>
                </a:lnTo>
                <a:lnTo>
                  <a:pt x="927100" y="31991"/>
                </a:lnTo>
                <a:close/>
              </a:path>
              <a:path w="1826895" h="99060">
                <a:moveTo>
                  <a:pt x="940803" y="30467"/>
                </a:moveTo>
                <a:lnTo>
                  <a:pt x="869251" y="30467"/>
                </a:lnTo>
                <a:lnTo>
                  <a:pt x="852512" y="31991"/>
                </a:lnTo>
                <a:lnTo>
                  <a:pt x="934719" y="31991"/>
                </a:lnTo>
                <a:lnTo>
                  <a:pt x="940803" y="30467"/>
                </a:lnTo>
                <a:close/>
              </a:path>
              <a:path w="1826895" h="99060">
                <a:moveTo>
                  <a:pt x="975817" y="28943"/>
                </a:moveTo>
                <a:lnTo>
                  <a:pt x="887526" y="28943"/>
                </a:lnTo>
                <a:lnTo>
                  <a:pt x="881430" y="30467"/>
                </a:lnTo>
                <a:lnTo>
                  <a:pt x="959078" y="30467"/>
                </a:lnTo>
                <a:lnTo>
                  <a:pt x="975817" y="28943"/>
                </a:lnTo>
                <a:close/>
              </a:path>
              <a:path w="1826895" h="99060">
                <a:moveTo>
                  <a:pt x="910361" y="27419"/>
                </a:moveTo>
                <a:lnTo>
                  <a:pt x="905789" y="27419"/>
                </a:lnTo>
                <a:lnTo>
                  <a:pt x="901230" y="28943"/>
                </a:lnTo>
                <a:lnTo>
                  <a:pt x="910361" y="28943"/>
                </a:lnTo>
                <a:lnTo>
                  <a:pt x="910361" y="27419"/>
                </a:lnTo>
                <a:close/>
              </a:path>
              <a:path w="1826895" h="99060">
                <a:moveTo>
                  <a:pt x="911885" y="25895"/>
                </a:moveTo>
                <a:lnTo>
                  <a:pt x="910361" y="25895"/>
                </a:lnTo>
                <a:lnTo>
                  <a:pt x="910361" y="28943"/>
                </a:lnTo>
                <a:lnTo>
                  <a:pt x="911885" y="25895"/>
                </a:lnTo>
                <a:close/>
              </a:path>
              <a:path w="1826895" h="99060">
                <a:moveTo>
                  <a:pt x="1033665" y="25895"/>
                </a:moveTo>
                <a:lnTo>
                  <a:pt x="911885" y="25895"/>
                </a:lnTo>
                <a:lnTo>
                  <a:pt x="911885" y="27419"/>
                </a:lnTo>
                <a:lnTo>
                  <a:pt x="911123" y="27419"/>
                </a:lnTo>
                <a:lnTo>
                  <a:pt x="910361" y="28943"/>
                </a:lnTo>
                <a:lnTo>
                  <a:pt x="992568" y="28943"/>
                </a:lnTo>
                <a:lnTo>
                  <a:pt x="1033665" y="25895"/>
                </a:lnTo>
                <a:close/>
              </a:path>
              <a:path w="1826895" h="99060">
                <a:moveTo>
                  <a:pt x="1082382" y="24371"/>
                </a:moveTo>
                <a:lnTo>
                  <a:pt x="913409" y="24371"/>
                </a:lnTo>
                <a:lnTo>
                  <a:pt x="913409" y="25895"/>
                </a:lnTo>
                <a:lnTo>
                  <a:pt x="1058024" y="25895"/>
                </a:lnTo>
                <a:lnTo>
                  <a:pt x="1082382" y="24371"/>
                </a:lnTo>
                <a:close/>
              </a:path>
              <a:path w="1826895" h="99060">
                <a:moveTo>
                  <a:pt x="1138707" y="22847"/>
                </a:moveTo>
                <a:lnTo>
                  <a:pt x="921016" y="22847"/>
                </a:lnTo>
                <a:lnTo>
                  <a:pt x="919492" y="24371"/>
                </a:lnTo>
                <a:lnTo>
                  <a:pt x="1109789" y="24371"/>
                </a:lnTo>
                <a:lnTo>
                  <a:pt x="1138707" y="22847"/>
                </a:lnTo>
                <a:close/>
              </a:path>
              <a:path w="1826895" h="99060">
                <a:moveTo>
                  <a:pt x="1233093" y="21323"/>
                </a:moveTo>
                <a:lnTo>
                  <a:pt x="939279" y="21323"/>
                </a:lnTo>
                <a:lnTo>
                  <a:pt x="934719" y="22847"/>
                </a:lnTo>
                <a:lnTo>
                  <a:pt x="1199603" y="22847"/>
                </a:lnTo>
                <a:lnTo>
                  <a:pt x="1233093" y="21323"/>
                </a:lnTo>
                <a:close/>
              </a:path>
              <a:path w="1826895" h="99060">
                <a:moveTo>
                  <a:pt x="1301597" y="19799"/>
                </a:moveTo>
                <a:lnTo>
                  <a:pt x="959078" y="19799"/>
                </a:lnTo>
                <a:lnTo>
                  <a:pt x="945375" y="21323"/>
                </a:lnTo>
                <a:lnTo>
                  <a:pt x="1266583" y="21323"/>
                </a:lnTo>
                <a:lnTo>
                  <a:pt x="1301597" y="19799"/>
                </a:lnTo>
                <a:close/>
              </a:path>
              <a:path w="1826895" h="99060">
                <a:moveTo>
                  <a:pt x="1412735" y="18275"/>
                </a:moveTo>
                <a:lnTo>
                  <a:pt x="992568" y="18275"/>
                </a:lnTo>
                <a:lnTo>
                  <a:pt x="974293" y="19799"/>
                </a:lnTo>
                <a:lnTo>
                  <a:pt x="1374673" y="19799"/>
                </a:lnTo>
                <a:lnTo>
                  <a:pt x="1412735" y="18275"/>
                </a:lnTo>
                <a:close/>
              </a:path>
              <a:path w="1826895" h="99060">
                <a:moveTo>
                  <a:pt x="1532991" y="16751"/>
                </a:moveTo>
                <a:lnTo>
                  <a:pt x="1033665" y="16751"/>
                </a:lnTo>
                <a:lnTo>
                  <a:pt x="1012355" y="18275"/>
                </a:lnTo>
                <a:lnTo>
                  <a:pt x="1491894" y="18275"/>
                </a:lnTo>
                <a:lnTo>
                  <a:pt x="1532991" y="16751"/>
                </a:lnTo>
                <a:close/>
              </a:path>
              <a:path w="1826895" h="99060">
                <a:moveTo>
                  <a:pt x="1826806" y="6095"/>
                </a:moveTo>
                <a:lnTo>
                  <a:pt x="1741550" y="6095"/>
                </a:lnTo>
                <a:lnTo>
                  <a:pt x="1657832" y="7619"/>
                </a:lnTo>
                <a:lnTo>
                  <a:pt x="1491894" y="7619"/>
                </a:lnTo>
                <a:lnTo>
                  <a:pt x="1452308" y="9143"/>
                </a:lnTo>
                <a:lnTo>
                  <a:pt x="1374673" y="9143"/>
                </a:lnTo>
                <a:lnTo>
                  <a:pt x="1338135" y="10655"/>
                </a:lnTo>
                <a:lnTo>
                  <a:pt x="1266583" y="10655"/>
                </a:lnTo>
                <a:lnTo>
                  <a:pt x="1231569" y="12179"/>
                </a:lnTo>
                <a:lnTo>
                  <a:pt x="1199603" y="12179"/>
                </a:lnTo>
                <a:lnTo>
                  <a:pt x="1167638" y="13703"/>
                </a:lnTo>
                <a:lnTo>
                  <a:pt x="1138707" y="13703"/>
                </a:lnTo>
                <a:lnTo>
                  <a:pt x="1109789" y="15227"/>
                </a:lnTo>
                <a:lnTo>
                  <a:pt x="1082382" y="15227"/>
                </a:lnTo>
                <a:lnTo>
                  <a:pt x="1058024" y="16751"/>
                </a:lnTo>
                <a:lnTo>
                  <a:pt x="1826806" y="16751"/>
                </a:lnTo>
                <a:lnTo>
                  <a:pt x="1826806" y="60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6" name="object 26"/>
          <p:cNvSpPr/>
          <p:nvPr/>
        </p:nvSpPr>
        <p:spPr>
          <a:xfrm>
            <a:off x="3675297" y="6762509"/>
            <a:ext cx="3708974" cy="425808"/>
          </a:xfrm>
          <a:custGeom>
            <a:avLst/>
            <a:gdLst/>
            <a:ahLst/>
            <a:cxnLst/>
            <a:rect l="l" t="t" r="r" b="b"/>
            <a:pathLst>
              <a:path w="3705859" h="425450">
                <a:moveTo>
                  <a:pt x="3699268" y="0"/>
                </a:moveTo>
                <a:lnTo>
                  <a:pt x="6083" y="0"/>
                </a:lnTo>
                <a:lnTo>
                  <a:pt x="0" y="4572"/>
                </a:lnTo>
                <a:lnTo>
                  <a:pt x="0" y="418871"/>
                </a:lnTo>
                <a:lnTo>
                  <a:pt x="6083" y="424967"/>
                </a:lnTo>
                <a:lnTo>
                  <a:pt x="3699268" y="424967"/>
                </a:lnTo>
                <a:lnTo>
                  <a:pt x="3705364" y="418871"/>
                </a:lnTo>
                <a:lnTo>
                  <a:pt x="3705364" y="412775"/>
                </a:lnTo>
                <a:lnTo>
                  <a:pt x="25882" y="412775"/>
                </a:lnTo>
                <a:lnTo>
                  <a:pt x="12179" y="399072"/>
                </a:lnTo>
                <a:lnTo>
                  <a:pt x="25882" y="399072"/>
                </a:lnTo>
                <a:lnTo>
                  <a:pt x="25882" y="24371"/>
                </a:lnTo>
                <a:lnTo>
                  <a:pt x="12179" y="24371"/>
                </a:lnTo>
                <a:lnTo>
                  <a:pt x="25882" y="12179"/>
                </a:lnTo>
                <a:lnTo>
                  <a:pt x="3705364" y="12179"/>
                </a:lnTo>
                <a:lnTo>
                  <a:pt x="3705364" y="4572"/>
                </a:lnTo>
                <a:lnTo>
                  <a:pt x="3699268" y="0"/>
                </a:lnTo>
                <a:close/>
              </a:path>
              <a:path w="3705859" h="425450">
                <a:moveTo>
                  <a:pt x="25882" y="399072"/>
                </a:moveTo>
                <a:lnTo>
                  <a:pt x="12179" y="399072"/>
                </a:lnTo>
                <a:lnTo>
                  <a:pt x="25882" y="412775"/>
                </a:lnTo>
                <a:lnTo>
                  <a:pt x="25882" y="399072"/>
                </a:lnTo>
                <a:close/>
              </a:path>
              <a:path w="3705859" h="425450">
                <a:moveTo>
                  <a:pt x="3679482" y="399072"/>
                </a:moveTo>
                <a:lnTo>
                  <a:pt x="25882" y="399072"/>
                </a:lnTo>
                <a:lnTo>
                  <a:pt x="25882" y="412775"/>
                </a:lnTo>
                <a:lnTo>
                  <a:pt x="3679482" y="412775"/>
                </a:lnTo>
                <a:lnTo>
                  <a:pt x="3679482" y="399072"/>
                </a:lnTo>
                <a:close/>
              </a:path>
              <a:path w="3705859" h="425450">
                <a:moveTo>
                  <a:pt x="3679482" y="12179"/>
                </a:moveTo>
                <a:lnTo>
                  <a:pt x="3679482" y="412775"/>
                </a:lnTo>
                <a:lnTo>
                  <a:pt x="3693185" y="399072"/>
                </a:lnTo>
                <a:lnTo>
                  <a:pt x="3705364" y="399072"/>
                </a:lnTo>
                <a:lnTo>
                  <a:pt x="3705364" y="24371"/>
                </a:lnTo>
                <a:lnTo>
                  <a:pt x="3693185" y="24371"/>
                </a:lnTo>
                <a:lnTo>
                  <a:pt x="3679482" y="12179"/>
                </a:lnTo>
                <a:close/>
              </a:path>
              <a:path w="3705859" h="425450">
                <a:moveTo>
                  <a:pt x="3705364" y="399072"/>
                </a:moveTo>
                <a:lnTo>
                  <a:pt x="3693185" y="399072"/>
                </a:lnTo>
                <a:lnTo>
                  <a:pt x="3679482" y="412775"/>
                </a:lnTo>
                <a:lnTo>
                  <a:pt x="3705364" y="412775"/>
                </a:lnTo>
                <a:lnTo>
                  <a:pt x="3705364" y="399072"/>
                </a:lnTo>
                <a:close/>
              </a:path>
              <a:path w="3705859" h="425450">
                <a:moveTo>
                  <a:pt x="25882" y="12179"/>
                </a:moveTo>
                <a:lnTo>
                  <a:pt x="12179" y="24371"/>
                </a:lnTo>
                <a:lnTo>
                  <a:pt x="25882" y="24371"/>
                </a:lnTo>
                <a:lnTo>
                  <a:pt x="25882" y="12179"/>
                </a:lnTo>
                <a:close/>
              </a:path>
              <a:path w="3705859" h="425450">
                <a:moveTo>
                  <a:pt x="3679482" y="12179"/>
                </a:moveTo>
                <a:lnTo>
                  <a:pt x="25882" y="12179"/>
                </a:lnTo>
                <a:lnTo>
                  <a:pt x="25882" y="24371"/>
                </a:lnTo>
                <a:lnTo>
                  <a:pt x="3679482" y="24371"/>
                </a:lnTo>
                <a:lnTo>
                  <a:pt x="3679482" y="12179"/>
                </a:lnTo>
                <a:close/>
              </a:path>
              <a:path w="3705859" h="425450">
                <a:moveTo>
                  <a:pt x="3705364" y="12179"/>
                </a:moveTo>
                <a:lnTo>
                  <a:pt x="3679482" y="12179"/>
                </a:lnTo>
                <a:lnTo>
                  <a:pt x="3693185" y="24371"/>
                </a:lnTo>
                <a:lnTo>
                  <a:pt x="3705364" y="24371"/>
                </a:lnTo>
                <a:lnTo>
                  <a:pt x="3705364" y="12179"/>
                </a:lnTo>
                <a:close/>
              </a:path>
            </a:pathLst>
          </a:custGeom>
          <a:solidFill>
            <a:srgbClr val="70893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 txBox="1"/>
          <p:nvPr/>
        </p:nvSpPr>
        <p:spPr>
          <a:xfrm>
            <a:off x="3687488" y="6774698"/>
            <a:ext cx="3684188" cy="308357"/>
          </a:xfrm>
          <a:prstGeom prst="rect">
            <a:avLst/>
          </a:prstGeom>
          <a:solidFill>
            <a:srgbClr val="9ABA58"/>
          </a:solidFill>
        </p:spPr>
        <p:txBody>
          <a:bodyPr vert="horz" wrap="square" lIns="0" tIns="0" rIns="0" bIns="0" rtlCol="0">
            <a:spAutoFit/>
          </a:bodyPr>
          <a:lstStyle/>
          <a:p>
            <a:pPr marL="90878">
              <a:tabLst>
                <a:tab pos="910683" algn="l"/>
                <a:tab pos="1429893" algn="l"/>
                <a:tab pos="2087007" algn="l"/>
              </a:tabLst>
            </a:pPr>
            <a:r>
              <a:rPr sz="2002" spc="-15" dirty="0">
                <a:solidFill>
                  <a:srgbClr val="FFFFFF"/>
                </a:solidFill>
                <a:latin typeface="맑은 고딕"/>
                <a:cs typeface="맑은 고딕"/>
              </a:rPr>
              <a:t>&lt;%!	와	&lt;%	의</a:t>
            </a:r>
            <a:r>
              <a:rPr sz="2002" spc="-1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002" dirty="0">
                <a:solidFill>
                  <a:srgbClr val="FFFFFF"/>
                </a:solidFill>
                <a:latin typeface="맑은 고딕"/>
                <a:cs typeface="맑은 고딕"/>
              </a:rPr>
              <a:t>차이점은</a:t>
            </a:r>
            <a:r>
              <a:rPr sz="2002" spc="-10" dirty="0">
                <a:solidFill>
                  <a:srgbClr val="FFFFFF"/>
                </a:solidFill>
                <a:latin typeface="맑은 고딕"/>
                <a:cs typeface="맑은 고딕"/>
              </a:rPr>
              <a:t>?</a:t>
            </a:r>
            <a:endParaRPr sz="2002">
              <a:latin typeface="맑은 고딕"/>
              <a:cs typeface="맑은 고딕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4" y="1370579"/>
            <a:ext cx="5484315" cy="669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예를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보여주는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7" y="2195221"/>
            <a:ext cx="5256499" cy="289803"/>
          </a:xfrm>
          <a:custGeom>
            <a:avLst/>
            <a:gdLst/>
            <a:ahLst/>
            <a:cxnLst/>
            <a:rect l="l" t="t" r="r" b="b"/>
            <a:pathLst>
              <a:path w="5252084" h="289560">
                <a:moveTo>
                  <a:pt x="0" y="289407"/>
                </a:moveTo>
                <a:lnTo>
                  <a:pt x="5252059" y="289407"/>
                </a:lnTo>
                <a:lnTo>
                  <a:pt x="5252059" y="0"/>
                </a:lnTo>
                <a:lnTo>
                  <a:pt x="0" y="0"/>
                </a:lnTo>
                <a:lnTo>
                  <a:pt x="0" y="289407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603178" y="2484872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612316" y="2186083"/>
            <a:ext cx="0" cy="3587587"/>
          </a:xfrm>
          <a:custGeom>
            <a:avLst/>
            <a:gdLst/>
            <a:ahLst/>
            <a:cxnLst/>
            <a:rect l="l" t="t" r="r" b="b"/>
            <a:pathLst>
              <a:path h="3584575">
                <a:moveTo>
                  <a:pt x="0" y="0"/>
                </a:moveTo>
                <a:lnTo>
                  <a:pt x="0" y="3584041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6868790" y="2186083"/>
            <a:ext cx="0" cy="3587587"/>
          </a:xfrm>
          <a:custGeom>
            <a:avLst/>
            <a:gdLst/>
            <a:ahLst/>
            <a:cxnLst/>
            <a:rect l="l" t="t" r="r" b="b"/>
            <a:pathLst>
              <a:path h="3584575">
                <a:moveTo>
                  <a:pt x="0" y="0"/>
                </a:moveTo>
                <a:lnTo>
                  <a:pt x="0" y="3584041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2195221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03178" y="5762459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691034" y="2250424"/>
            <a:ext cx="2556752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2]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선언부를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포함한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1034" y="2540713"/>
            <a:ext cx="3379132" cy="3218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9008" algn="ctr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&lt;html&gt;</a:t>
            </a: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&lt;head&gt;&lt;title&gt;2</a:t>
            </a:r>
            <a:r>
              <a:rPr lang="ko-KR" altLang="en-US" sz="1101">
                <a:latin typeface="Times New Roman"/>
                <a:cs typeface="Times New Roman"/>
              </a:rPr>
              <a:t>의 거듭제곱</a:t>
            </a:r>
            <a:r>
              <a:rPr lang="en-US" altLang="ko-KR" sz="1101">
                <a:latin typeface="Times New Roman"/>
                <a:cs typeface="Times New Roman"/>
              </a:rPr>
              <a:t>&lt;/</a:t>
            </a:r>
            <a:r>
              <a:rPr lang="en-US" sz="1101">
                <a:latin typeface="Times New Roman"/>
                <a:cs typeface="Times New Roman"/>
              </a:rPr>
              <a:t>title&gt;&lt;/head&gt;</a:t>
            </a: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&lt;body&gt;</a:t>
            </a:r>
          </a:p>
          <a:p>
            <a:pPr marL="12710"/>
            <a:r>
              <a:rPr lang="en-US" sz="1101">
                <a:latin typeface="Times New Roman"/>
                <a:cs typeface="Times New Roman"/>
              </a:rPr>
              <a:t>                 </a:t>
            </a:r>
            <a:r>
              <a:rPr sz="1101">
                <a:latin typeface="Times New Roman"/>
                <a:cs typeface="Times New Roman"/>
              </a:rPr>
              <a:t>2</a:t>
            </a:r>
            <a:r>
              <a:rPr sz="1101" spc="-15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^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 = 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er(2,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06275"/>
            <a:r>
              <a:rPr sz="1101" dirty="0">
                <a:latin typeface="Times New Roman"/>
                <a:cs typeface="Times New Roman"/>
              </a:rPr>
              <a:t>2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^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2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er(2,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2)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06275"/>
            <a:r>
              <a:rPr sz="1101" dirty="0">
                <a:latin typeface="Times New Roman"/>
                <a:cs typeface="Times New Roman"/>
              </a:rPr>
              <a:t>2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^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3 = 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er(2,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3)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06275"/>
            <a:r>
              <a:rPr sz="1101" dirty="0">
                <a:latin typeface="Times New Roman"/>
                <a:cs typeface="Times New Roman"/>
              </a:rPr>
              <a:t>2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^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4 = 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er(2,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4)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06275"/>
            <a:r>
              <a:rPr sz="1101" dirty="0">
                <a:latin typeface="Times New Roman"/>
                <a:cs typeface="Times New Roman"/>
              </a:rPr>
              <a:t>2</a:t>
            </a:r>
            <a:r>
              <a:rPr sz="1101" spc="-1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^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5 = 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er(2,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5)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/>
            <a:r>
              <a:rPr sz="1101">
                <a:latin typeface="Times New Roman"/>
                <a:cs typeface="Times New Roman"/>
              </a:rPr>
              <a:t>&lt;/</a:t>
            </a:r>
            <a:r>
              <a:rPr lang="en-US" sz="1101" spc="-5">
                <a:latin typeface="Times New Roman"/>
                <a:cs typeface="Times New Roman"/>
              </a:rPr>
              <a:t>body</a:t>
            </a:r>
            <a:r>
              <a:rPr sz="1101">
                <a:latin typeface="Times New Roman"/>
                <a:cs typeface="Times New Roman"/>
              </a:rPr>
              <a:t>&gt;</a:t>
            </a:r>
          </a:p>
          <a:p>
            <a:pPr marL="47663"/>
            <a:r>
              <a:rPr sz="1101">
                <a:latin typeface="Times New Roman"/>
                <a:cs typeface="Times New Roman"/>
              </a:rPr>
              <a:t>&lt;/</a:t>
            </a:r>
            <a:r>
              <a:rPr lang="en-US" sz="1101" spc="-5">
                <a:latin typeface="Times New Roman"/>
                <a:cs typeface="Times New Roman"/>
              </a:rPr>
              <a:t>html</a:t>
            </a:r>
            <a:r>
              <a:rPr sz="1101">
                <a:latin typeface="Times New Roman"/>
                <a:cs typeface="Times New Roman"/>
              </a:rPr>
              <a:t>&gt;</a:t>
            </a:r>
          </a:p>
          <a:p>
            <a:pPr marL="47663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!</a:t>
            </a:r>
            <a:endParaRPr sz="1101">
              <a:latin typeface="Times New Roman"/>
              <a:cs typeface="Times New Roman"/>
            </a:endParaRPr>
          </a:p>
          <a:p>
            <a:pPr marL="606275" marR="456295" indent="-175400"/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rivate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er(</a:t>
            </a:r>
            <a:r>
              <a:rPr sz="1101" b="1" spc="-15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b</a:t>
            </a:r>
            <a:r>
              <a:rPr sz="1101" b="1" dirty="0">
                <a:latin typeface="Times New Roman"/>
                <a:cs typeface="Times New Roman"/>
              </a:rPr>
              <a:t>ase,</a:t>
            </a:r>
            <a:r>
              <a:rPr sz="1101" b="1" spc="-1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15" dirty="0">
                <a:latin typeface="Times New Roman"/>
                <a:cs typeface="Times New Roman"/>
              </a:rPr>
              <a:t>x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t)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{ 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res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lt=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1;</a:t>
            </a:r>
            <a:endParaRPr sz="1101">
              <a:latin typeface="Times New Roman"/>
              <a:cs typeface="Times New Roman"/>
            </a:endParaRPr>
          </a:p>
          <a:p>
            <a:pPr marL="815357" marR="506500" indent="-244035"/>
            <a:r>
              <a:rPr sz="1101" b="1" spc="15" dirty="0">
                <a:latin typeface="Times New Roman"/>
                <a:cs typeface="Times New Roman"/>
              </a:rPr>
              <a:t>f</a:t>
            </a:r>
            <a:r>
              <a:rPr sz="1101" b="1" dirty="0">
                <a:latin typeface="Times New Roman"/>
                <a:cs typeface="Times New Roman"/>
              </a:rPr>
              <a:t>or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(i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0;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&lt;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15" dirty="0">
                <a:latin typeface="Times New Roman"/>
                <a:cs typeface="Times New Roman"/>
              </a:rPr>
              <a:t>x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t;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c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-5" dirty="0">
                <a:latin typeface="Times New Roman"/>
                <a:cs typeface="Times New Roman"/>
              </a:rPr>
              <a:t>++</a:t>
            </a:r>
            <a:r>
              <a:rPr sz="1101" b="1" dirty="0">
                <a:latin typeface="Times New Roman"/>
                <a:cs typeface="Times New Roman"/>
              </a:rPr>
              <a:t>) res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lt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*=</a:t>
            </a:r>
            <a:r>
              <a:rPr sz="1101" b="1" spc="-5" dirty="0">
                <a:latin typeface="Times New Roman"/>
                <a:cs typeface="Times New Roman"/>
              </a:rPr>
              <a:t> b</a:t>
            </a:r>
            <a:r>
              <a:rPr sz="1101" b="1" dirty="0">
                <a:latin typeface="Times New Roman"/>
                <a:cs typeface="Times New Roman"/>
              </a:rPr>
              <a:t>ase;</a:t>
            </a:r>
            <a:endParaRPr sz="1101">
              <a:latin typeface="Times New Roman"/>
              <a:cs typeface="Times New Roman"/>
            </a:endParaRPr>
          </a:p>
          <a:p>
            <a:pPr marL="571322"/>
            <a:r>
              <a:rPr sz="1101" b="1" dirty="0">
                <a:latin typeface="Times New Roman"/>
                <a:cs typeface="Times New Roman"/>
              </a:rPr>
              <a:t>ret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rn</a:t>
            </a:r>
            <a:r>
              <a:rPr sz="1101" b="1" spc="-3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res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lt;</a:t>
            </a:r>
            <a:endParaRPr sz="1101">
              <a:latin typeface="Times New Roman"/>
              <a:cs typeface="Times New Roman"/>
            </a:endParaRPr>
          </a:p>
          <a:p>
            <a:pPr marR="2592237" algn="ctr"/>
            <a:r>
              <a:rPr sz="1101" b="1" dirty="0">
                <a:latin typeface="Times New Roman"/>
                <a:cs typeface="Times New Roman"/>
              </a:rPr>
              <a:t>}</a:t>
            </a:r>
            <a:endParaRPr sz="1101">
              <a:latin typeface="Times New Roman"/>
              <a:cs typeface="Times New Roman"/>
            </a:endParaRPr>
          </a:p>
          <a:p>
            <a:pPr marL="47663"/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4274" y="4385868"/>
            <a:ext cx="311411" cy="1306657"/>
          </a:xfrm>
          <a:custGeom>
            <a:avLst/>
            <a:gdLst/>
            <a:ahLst/>
            <a:cxnLst/>
            <a:rect l="l" t="t" r="r" b="b"/>
            <a:pathLst>
              <a:path w="311150" h="1305560">
                <a:moveTo>
                  <a:pt x="158318" y="1273378"/>
                </a:moveTo>
                <a:lnTo>
                  <a:pt x="149186" y="1273378"/>
                </a:lnTo>
                <a:lnTo>
                  <a:pt x="147662" y="1276426"/>
                </a:lnTo>
                <a:lnTo>
                  <a:pt x="143103" y="1277950"/>
                </a:lnTo>
                <a:lnTo>
                  <a:pt x="138531" y="1280998"/>
                </a:lnTo>
                <a:lnTo>
                  <a:pt x="126352" y="1284046"/>
                </a:lnTo>
                <a:lnTo>
                  <a:pt x="117220" y="1285570"/>
                </a:lnTo>
                <a:lnTo>
                  <a:pt x="108089" y="1288618"/>
                </a:lnTo>
                <a:lnTo>
                  <a:pt x="97434" y="1290142"/>
                </a:lnTo>
                <a:lnTo>
                  <a:pt x="85255" y="1291666"/>
                </a:lnTo>
                <a:lnTo>
                  <a:pt x="73075" y="1291666"/>
                </a:lnTo>
                <a:lnTo>
                  <a:pt x="45669" y="1294714"/>
                </a:lnTo>
                <a:lnTo>
                  <a:pt x="0" y="1294714"/>
                </a:lnTo>
                <a:lnTo>
                  <a:pt x="1524" y="1305369"/>
                </a:lnTo>
                <a:lnTo>
                  <a:pt x="31965" y="1303845"/>
                </a:lnTo>
                <a:lnTo>
                  <a:pt x="45669" y="1303845"/>
                </a:lnTo>
                <a:lnTo>
                  <a:pt x="60896" y="1302321"/>
                </a:lnTo>
                <a:lnTo>
                  <a:pt x="73075" y="1302321"/>
                </a:lnTo>
                <a:lnTo>
                  <a:pt x="86766" y="1300797"/>
                </a:lnTo>
                <a:lnTo>
                  <a:pt x="98945" y="1299273"/>
                </a:lnTo>
                <a:lnTo>
                  <a:pt x="109600" y="1297749"/>
                </a:lnTo>
                <a:lnTo>
                  <a:pt x="118744" y="1294714"/>
                </a:lnTo>
                <a:lnTo>
                  <a:pt x="127876" y="1293190"/>
                </a:lnTo>
                <a:lnTo>
                  <a:pt x="135483" y="1291666"/>
                </a:lnTo>
                <a:lnTo>
                  <a:pt x="143103" y="1288618"/>
                </a:lnTo>
                <a:lnTo>
                  <a:pt x="152234" y="1284046"/>
                </a:lnTo>
                <a:lnTo>
                  <a:pt x="153758" y="1284046"/>
                </a:lnTo>
                <a:lnTo>
                  <a:pt x="153758" y="1282522"/>
                </a:lnTo>
                <a:lnTo>
                  <a:pt x="156794" y="1279474"/>
                </a:lnTo>
                <a:lnTo>
                  <a:pt x="156794" y="1276426"/>
                </a:lnTo>
                <a:lnTo>
                  <a:pt x="158318" y="1274902"/>
                </a:lnTo>
                <a:lnTo>
                  <a:pt x="158318" y="1273378"/>
                </a:lnTo>
                <a:close/>
              </a:path>
              <a:path w="311150" h="1305560">
                <a:moveTo>
                  <a:pt x="147662" y="1274902"/>
                </a:moveTo>
                <a:lnTo>
                  <a:pt x="146138" y="1276426"/>
                </a:lnTo>
                <a:lnTo>
                  <a:pt x="147662" y="1276426"/>
                </a:lnTo>
                <a:lnTo>
                  <a:pt x="147662" y="1274902"/>
                </a:lnTo>
                <a:close/>
              </a:path>
              <a:path w="311150" h="1305560">
                <a:moveTo>
                  <a:pt x="149186" y="1273378"/>
                </a:moveTo>
                <a:lnTo>
                  <a:pt x="147662" y="1274902"/>
                </a:lnTo>
                <a:lnTo>
                  <a:pt x="147662" y="1276426"/>
                </a:lnTo>
                <a:lnTo>
                  <a:pt x="149186" y="1273378"/>
                </a:lnTo>
                <a:close/>
              </a:path>
              <a:path w="311150" h="1305560">
                <a:moveTo>
                  <a:pt x="213531" y="652741"/>
                </a:moveTo>
                <a:lnTo>
                  <a:pt x="208559" y="653453"/>
                </a:lnTo>
                <a:lnTo>
                  <a:pt x="196380" y="654977"/>
                </a:lnTo>
                <a:lnTo>
                  <a:pt x="187248" y="656501"/>
                </a:lnTo>
                <a:lnTo>
                  <a:pt x="178117" y="659536"/>
                </a:lnTo>
                <a:lnTo>
                  <a:pt x="170497" y="661060"/>
                </a:lnTo>
                <a:lnTo>
                  <a:pt x="162890" y="664108"/>
                </a:lnTo>
                <a:lnTo>
                  <a:pt x="158318" y="665632"/>
                </a:lnTo>
                <a:lnTo>
                  <a:pt x="153758" y="668680"/>
                </a:lnTo>
                <a:lnTo>
                  <a:pt x="152234" y="668680"/>
                </a:lnTo>
                <a:lnTo>
                  <a:pt x="152234" y="670204"/>
                </a:lnTo>
                <a:lnTo>
                  <a:pt x="149186" y="673252"/>
                </a:lnTo>
                <a:lnTo>
                  <a:pt x="149186" y="674776"/>
                </a:lnTo>
                <a:lnTo>
                  <a:pt x="147662" y="676300"/>
                </a:lnTo>
                <a:lnTo>
                  <a:pt x="147662" y="1274902"/>
                </a:lnTo>
                <a:lnTo>
                  <a:pt x="149186" y="1273378"/>
                </a:lnTo>
                <a:lnTo>
                  <a:pt x="158318" y="1273378"/>
                </a:lnTo>
                <a:lnTo>
                  <a:pt x="158318" y="679348"/>
                </a:lnTo>
                <a:lnTo>
                  <a:pt x="156794" y="679348"/>
                </a:lnTo>
                <a:lnTo>
                  <a:pt x="158318" y="676300"/>
                </a:lnTo>
                <a:lnTo>
                  <a:pt x="161366" y="674776"/>
                </a:lnTo>
                <a:lnTo>
                  <a:pt x="165938" y="673252"/>
                </a:lnTo>
                <a:lnTo>
                  <a:pt x="172021" y="670204"/>
                </a:lnTo>
                <a:lnTo>
                  <a:pt x="179628" y="668680"/>
                </a:lnTo>
                <a:lnTo>
                  <a:pt x="188772" y="667156"/>
                </a:lnTo>
                <a:lnTo>
                  <a:pt x="197904" y="664108"/>
                </a:lnTo>
                <a:lnTo>
                  <a:pt x="208559" y="662584"/>
                </a:lnTo>
                <a:lnTo>
                  <a:pt x="220738" y="661060"/>
                </a:lnTo>
                <a:lnTo>
                  <a:pt x="232917" y="661060"/>
                </a:lnTo>
                <a:lnTo>
                  <a:pt x="260311" y="658025"/>
                </a:lnTo>
                <a:lnTo>
                  <a:pt x="304469" y="658025"/>
                </a:lnTo>
                <a:lnTo>
                  <a:pt x="274015" y="656501"/>
                </a:lnTo>
                <a:lnTo>
                  <a:pt x="260311" y="656501"/>
                </a:lnTo>
                <a:lnTo>
                  <a:pt x="245097" y="654977"/>
                </a:lnTo>
                <a:lnTo>
                  <a:pt x="232917" y="654977"/>
                </a:lnTo>
                <a:lnTo>
                  <a:pt x="219214" y="653453"/>
                </a:lnTo>
                <a:lnTo>
                  <a:pt x="213531" y="652741"/>
                </a:lnTo>
                <a:close/>
              </a:path>
              <a:path w="311150" h="1305560">
                <a:moveTo>
                  <a:pt x="159842" y="676300"/>
                </a:moveTo>
                <a:lnTo>
                  <a:pt x="158318" y="676300"/>
                </a:lnTo>
                <a:lnTo>
                  <a:pt x="156794" y="679348"/>
                </a:lnTo>
                <a:lnTo>
                  <a:pt x="159842" y="676300"/>
                </a:lnTo>
                <a:close/>
              </a:path>
              <a:path w="311150" h="1305560">
                <a:moveTo>
                  <a:pt x="158318" y="677824"/>
                </a:moveTo>
                <a:lnTo>
                  <a:pt x="156794" y="679348"/>
                </a:lnTo>
                <a:lnTo>
                  <a:pt x="158318" y="679348"/>
                </a:lnTo>
                <a:lnTo>
                  <a:pt x="158318" y="677824"/>
                </a:lnTo>
                <a:close/>
              </a:path>
              <a:path w="311150" h="1305560">
                <a:moveTo>
                  <a:pt x="304469" y="647357"/>
                </a:moveTo>
                <a:lnTo>
                  <a:pt x="274015" y="648881"/>
                </a:lnTo>
                <a:lnTo>
                  <a:pt x="260311" y="648881"/>
                </a:lnTo>
                <a:lnTo>
                  <a:pt x="245097" y="650405"/>
                </a:lnTo>
                <a:lnTo>
                  <a:pt x="232917" y="650405"/>
                </a:lnTo>
                <a:lnTo>
                  <a:pt x="219214" y="651929"/>
                </a:lnTo>
                <a:lnTo>
                  <a:pt x="213531" y="652741"/>
                </a:lnTo>
                <a:lnTo>
                  <a:pt x="219214" y="653453"/>
                </a:lnTo>
                <a:lnTo>
                  <a:pt x="232917" y="654977"/>
                </a:lnTo>
                <a:lnTo>
                  <a:pt x="245097" y="654977"/>
                </a:lnTo>
                <a:lnTo>
                  <a:pt x="260311" y="656501"/>
                </a:lnTo>
                <a:lnTo>
                  <a:pt x="274015" y="656501"/>
                </a:lnTo>
                <a:lnTo>
                  <a:pt x="304469" y="658025"/>
                </a:lnTo>
                <a:lnTo>
                  <a:pt x="304469" y="647357"/>
                </a:lnTo>
                <a:close/>
              </a:path>
              <a:path w="311150" h="1305560">
                <a:moveTo>
                  <a:pt x="307505" y="647357"/>
                </a:moveTo>
                <a:lnTo>
                  <a:pt x="304469" y="647357"/>
                </a:lnTo>
                <a:lnTo>
                  <a:pt x="304469" y="658025"/>
                </a:lnTo>
                <a:lnTo>
                  <a:pt x="307505" y="658025"/>
                </a:lnTo>
                <a:lnTo>
                  <a:pt x="310553" y="654977"/>
                </a:lnTo>
                <a:lnTo>
                  <a:pt x="310553" y="650405"/>
                </a:lnTo>
                <a:lnTo>
                  <a:pt x="307505" y="647357"/>
                </a:lnTo>
                <a:close/>
              </a:path>
              <a:path w="311150" h="1305560">
                <a:moveTo>
                  <a:pt x="147662" y="30467"/>
                </a:moveTo>
                <a:lnTo>
                  <a:pt x="147662" y="629081"/>
                </a:lnTo>
                <a:lnTo>
                  <a:pt x="149186" y="630605"/>
                </a:lnTo>
                <a:lnTo>
                  <a:pt x="149186" y="632129"/>
                </a:lnTo>
                <a:lnTo>
                  <a:pt x="152234" y="635177"/>
                </a:lnTo>
                <a:lnTo>
                  <a:pt x="152234" y="636689"/>
                </a:lnTo>
                <a:lnTo>
                  <a:pt x="153758" y="636689"/>
                </a:lnTo>
                <a:lnTo>
                  <a:pt x="162890" y="641261"/>
                </a:lnTo>
                <a:lnTo>
                  <a:pt x="170497" y="644309"/>
                </a:lnTo>
                <a:lnTo>
                  <a:pt x="178117" y="645833"/>
                </a:lnTo>
                <a:lnTo>
                  <a:pt x="187248" y="647357"/>
                </a:lnTo>
                <a:lnTo>
                  <a:pt x="196380" y="650405"/>
                </a:lnTo>
                <a:lnTo>
                  <a:pt x="207035" y="651929"/>
                </a:lnTo>
                <a:lnTo>
                  <a:pt x="213531" y="652741"/>
                </a:lnTo>
                <a:lnTo>
                  <a:pt x="219214" y="651929"/>
                </a:lnTo>
                <a:lnTo>
                  <a:pt x="232917" y="650405"/>
                </a:lnTo>
                <a:lnTo>
                  <a:pt x="245097" y="650405"/>
                </a:lnTo>
                <a:lnTo>
                  <a:pt x="260311" y="648881"/>
                </a:lnTo>
                <a:lnTo>
                  <a:pt x="274015" y="648881"/>
                </a:lnTo>
                <a:lnTo>
                  <a:pt x="304469" y="647357"/>
                </a:lnTo>
                <a:lnTo>
                  <a:pt x="260311" y="647357"/>
                </a:lnTo>
                <a:lnTo>
                  <a:pt x="232917" y="644309"/>
                </a:lnTo>
                <a:lnTo>
                  <a:pt x="220738" y="644309"/>
                </a:lnTo>
                <a:lnTo>
                  <a:pt x="208559" y="642785"/>
                </a:lnTo>
                <a:lnTo>
                  <a:pt x="197904" y="641261"/>
                </a:lnTo>
                <a:lnTo>
                  <a:pt x="188772" y="638213"/>
                </a:lnTo>
                <a:lnTo>
                  <a:pt x="179628" y="636689"/>
                </a:lnTo>
                <a:lnTo>
                  <a:pt x="167449" y="633653"/>
                </a:lnTo>
                <a:lnTo>
                  <a:pt x="162890" y="630605"/>
                </a:lnTo>
                <a:lnTo>
                  <a:pt x="158318" y="629081"/>
                </a:lnTo>
                <a:lnTo>
                  <a:pt x="156794" y="626033"/>
                </a:lnTo>
                <a:lnTo>
                  <a:pt x="158318" y="626033"/>
                </a:lnTo>
                <a:lnTo>
                  <a:pt x="158318" y="31991"/>
                </a:lnTo>
                <a:lnTo>
                  <a:pt x="149186" y="31991"/>
                </a:lnTo>
                <a:lnTo>
                  <a:pt x="147662" y="30467"/>
                </a:lnTo>
                <a:close/>
              </a:path>
              <a:path w="311150" h="1305560">
                <a:moveTo>
                  <a:pt x="156794" y="626033"/>
                </a:moveTo>
                <a:lnTo>
                  <a:pt x="158318" y="629081"/>
                </a:lnTo>
                <a:lnTo>
                  <a:pt x="159842" y="629081"/>
                </a:lnTo>
                <a:lnTo>
                  <a:pt x="156794" y="626033"/>
                </a:lnTo>
                <a:close/>
              </a:path>
              <a:path w="311150" h="1305560">
                <a:moveTo>
                  <a:pt x="158318" y="626033"/>
                </a:moveTo>
                <a:lnTo>
                  <a:pt x="156794" y="626033"/>
                </a:lnTo>
                <a:lnTo>
                  <a:pt x="158318" y="627557"/>
                </a:lnTo>
                <a:lnTo>
                  <a:pt x="158318" y="626033"/>
                </a:lnTo>
                <a:close/>
              </a:path>
              <a:path w="311150" h="1305560">
                <a:moveTo>
                  <a:pt x="147662" y="28943"/>
                </a:moveTo>
                <a:lnTo>
                  <a:pt x="147662" y="30467"/>
                </a:lnTo>
                <a:lnTo>
                  <a:pt x="149186" y="31991"/>
                </a:lnTo>
                <a:lnTo>
                  <a:pt x="147662" y="28943"/>
                </a:lnTo>
                <a:close/>
              </a:path>
              <a:path w="311150" h="1305560">
                <a:moveTo>
                  <a:pt x="1524" y="0"/>
                </a:moveTo>
                <a:lnTo>
                  <a:pt x="0" y="10668"/>
                </a:lnTo>
                <a:lnTo>
                  <a:pt x="45669" y="10668"/>
                </a:lnTo>
                <a:lnTo>
                  <a:pt x="73075" y="13716"/>
                </a:lnTo>
                <a:lnTo>
                  <a:pt x="85255" y="13716"/>
                </a:lnTo>
                <a:lnTo>
                  <a:pt x="97434" y="15240"/>
                </a:lnTo>
                <a:lnTo>
                  <a:pt x="108089" y="16764"/>
                </a:lnTo>
                <a:lnTo>
                  <a:pt x="117220" y="19812"/>
                </a:lnTo>
                <a:lnTo>
                  <a:pt x="126352" y="21336"/>
                </a:lnTo>
                <a:lnTo>
                  <a:pt x="133959" y="22847"/>
                </a:lnTo>
                <a:lnTo>
                  <a:pt x="140055" y="25895"/>
                </a:lnTo>
                <a:lnTo>
                  <a:pt x="144614" y="27419"/>
                </a:lnTo>
                <a:lnTo>
                  <a:pt x="147662" y="28943"/>
                </a:lnTo>
                <a:lnTo>
                  <a:pt x="149186" y="31991"/>
                </a:lnTo>
                <a:lnTo>
                  <a:pt x="158318" y="31991"/>
                </a:lnTo>
                <a:lnTo>
                  <a:pt x="158318" y="30467"/>
                </a:lnTo>
                <a:lnTo>
                  <a:pt x="156794" y="28943"/>
                </a:lnTo>
                <a:lnTo>
                  <a:pt x="156794" y="25895"/>
                </a:lnTo>
                <a:lnTo>
                  <a:pt x="153758" y="22847"/>
                </a:lnTo>
                <a:lnTo>
                  <a:pt x="153758" y="21336"/>
                </a:lnTo>
                <a:lnTo>
                  <a:pt x="152234" y="21336"/>
                </a:lnTo>
                <a:lnTo>
                  <a:pt x="147662" y="18288"/>
                </a:lnTo>
                <a:lnTo>
                  <a:pt x="143103" y="16764"/>
                </a:lnTo>
                <a:lnTo>
                  <a:pt x="135483" y="13716"/>
                </a:lnTo>
                <a:lnTo>
                  <a:pt x="127876" y="12192"/>
                </a:lnTo>
                <a:lnTo>
                  <a:pt x="118744" y="9144"/>
                </a:lnTo>
                <a:lnTo>
                  <a:pt x="109600" y="7620"/>
                </a:lnTo>
                <a:lnTo>
                  <a:pt x="97434" y="6096"/>
                </a:lnTo>
                <a:lnTo>
                  <a:pt x="86766" y="4572"/>
                </a:lnTo>
                <a:lnTo>
                  <a:pt x="73075" y="3048"/>
                </a:lnTo>
                <a:lnTo>
                  <a:pt x="60896" y="3048"/>
                </a:lnTo>
                <a:lnTo>
                  <a:pt x="45669" y="1524"/>
                </a:lnTo>
                <a:lnTo>
                  <a:pt x="31965" y="1524"/>
                </a:lnTo>
                <a:lnTo>
                  <a:pt x="1524" y="0"/>
                </a:lnTo>
                <a:close/>
              </a:path>
              <a:path w="311150" h="1305560">
                <a:moveTo>
                  <a:pt x="147662" y="28943"/>
                </a:moveTo>
                <a:lnTo>
                  <a:pt x="146138" y="28943"/>
                </a:lnTo>
                <a:lnTo>
                  <a:pt x="147662" y="30467"/>
                </a:lnTo>
                <a:lnTo>
                  <a:pt x="147662" y="289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 txBox="1"/>
          <p:nvPr/>
        </p:nvSpPr>
        <p:spPr>
          <a:xfrm>
            <a:off x="6081580" y="4922578"/>
            <a:ext cx="941520" cy="554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>
                <a:latin typeface="휴먼매직체"/>
                <a:cs typeface="휴먼매직체"/>
              </a:rPr>
              <a:t>선언부</a:t>
            </a:r>
            <a:endParaRPr lang="en-US" sz="1201" spc="-10">
              <a:latin typeface="휴먼매직체"/>
              <a:cs typeface="휴먼매직체"/>
            </a:endParaRPr>
          </a:p>
          <a:p>
            <a:pPr marL="12710"/>
            <a:r>
              <a:rPr lang="ko-KR" altLang="en-US" sz="1201" spc="-10">
                <a:latin typeface="휴먼매직체"/>
                <a:cs typeface="휴먼매직체"/>
              </a:rPr>
              <a:t>메서드 </a:t>
            </a:r>
            <a:endParaRPr lang="en-US" altLang="ko-KR" sz="1201" spc="-10">
              <a:latin typeface="휴먼매직체"/>
              <a:cs typeface="휴먼매직체"/>
            </a:endParaRPr>
          </a:p>
          <a:p>
            <a:pPr marL="12710"/>
            <a:r>
              <a:rPr lang="ko-KR" altLang="en-US" sz="1201" spc="-10">
                <a:latin typeface="휴먼매직체"/>
                <a:cs typeface="휴먼매직체"/>
              </a:rPr>
              <a:t>속성 선언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93933" y="4989562"/>
            <a:ext cx="624730" cy="99143"/>
          </a:xfrm>
          <a:custGeom>
            <a:avLst/>
            <a:gdLst/>
            <a:ahLst/>
            <a:cxnLst/>
            <a:rect l="l" t="t" r="r" b="b"/>
            <a:pathLst>
              <a:path w="624204" h="99060">
                <a:moveTo>
                  <a:pt x="26650" y="54795"/>
                </a:moveTo>
                <a:lnTo>
                  <a:pt x="10276" y="54835"/>
                </a:lnTo>
                <a:lnTo>
                  <a:pt x="82207" y="97485"/>
                </a:lnTo>
                <a:lnTo>
                  <a:pt x="85255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89814" y="91389"/>
                </a:lnTo>
                <a:lnTo>
                  <a:pt x="88290" y="89865"/>
                </a:lnTo>
                <a:lnTo>
                  <a:pt x="26650" y="54795"/>
                </a:lnTo>
                <a:close/>
              </a:path>
              <a:path w="624204" h="99060">
                <a:moveTo>
                  <a:pt x="9131" y="54156"/>
                </a:moveTo>
                <a:lnTo>
                  <a:pt x="9131" y="54838"/>
                </a:lnTo>
                <a:lnTo>
                  <a:pt x="10276" y="54835"/>
                </a:lnTo>
                <a:lnTo>
                  <a:pt x="9131" y="54156"/>
                </a:lnTo>
                <a:close/>
              </a:path>
              <a:path w="624204" h="99060">
                <a:moveTo>
                  <a:pt x="26481" y="44127"/>
                </a:moveTo>
                <a:lnTo>
                  <a:pt x="9131" y="44170"/>
                </a:lnTo>
                <a:lnTo>
                  <a:pt x="9131" y="54156"/>
                </a:lnTo>
                <a:lnTo>
                  <a:pt x="10276" y="54835"/>
                </a:lnTo>
                <a:lnTo>
                  <a:pt x="26650" y="54795"/>
                </a:lnTo>
                <a:lnTo>
                  <a:pt x="24048" y="53314"/>
                </a:lnTo>
                <a:lnTo>
                  <a:pt x="10655" y="53314"/>
                </a:lnTo>
                <a:lnTo>
                  <a:pt x="10655" y="45694"/>
                </a:lnTo>
                <a:lnTo>
                  <a:pt x="23781" y="45694"/>
                </a:lnTo>
                <a:lnTo>
                  <a:pt x="26481" y="44127"/>
                </a:lnTo>
                <a:close/>
              </a:path>
              <a:path w="624204" h="99060">
                <a:moveTo>
                  <a:pt x="624154" y="42646"/>
                </a:moveTo>
                <a:lnTo>
                  <a:pt x="26481" y="44127"/>
                </a:lnTo>
                <a:lnTo>
                  <a:pt x="17284" y="49466"/>
                </a:lnTo>
                <a:lnTo>
                  <a:pt x="26650" y="54795"/>
                </a:lnTo>
                <a:lnTo>
                  <a:pt x="624154" y="53314"/>
                </a:lnTo>
                <a:lnTo>
                  <a:pt x="624154" y="42646"/>
                </a:lnTo>
                <a:close/>
              </a:path>
              <a:path w="624204" h="99060">
                <a:moveTo>
                  <a:pt x="88290" y="0"/>
                </a:moveTo>
                <a:lnTo>
                  <a:pt x="82207" y="0"/>
                </a:lnTo>
                <a:lnTo>
                  <a:pt x="0" y="48742"/>
                </a:lnTo>
                <a:lnTo>
                  <a:pt x="9131" y="54156"/>
                </a:lnTo>
                <a:lnTo>
                  <a:pt x="9131" y="44170"/>
                </a:lnTo>
                <a:lnTo>
                  <a:pt x="26481" y="44127"/>
                </a:lnTo>
                <a:lnTo>
                  <a:pt x="86766" y="9131"/>
                </a:lnTo>
                <a:lnTo>
                  <a:pt x="89814" y="7620"/>
                </a:lnTo>
                <a:lnTo>
                  <a:pt x="89814" y="3048"/>
                </a:lnTo>
                <a:lnTo>
                  <a:pt x="88290" y="0"/>
                </a:lnTo>
                <a:close/>
              </a:path>
              <a:path w="624204" h="99060">
                <a:moveTo>
                  <a:pt x="10655" y="45694"/>
                </a:moveTo>
                <a:lnTo>
                  <a:pt x="10655" y="53314"/>
                </a:lnTo>
                <a:lnTo>
                  <a:pt x="17284" y="49466"/>
                </a:lnTo>
                <a:lnTo>
                  <a:pt x="10655" y="45694"/>
                </a:lnTo>
                <a:close/>
              </a:path>
              <a:path w="624204" h="99060">
                <a:moveTo>
                  <a:pt x="17284" y="49466"/>
                </a:moveTo>
                <a:lnTo>
                  <a:pt x="10655" y="53314"/>
                </a:lnTo>
                <a:lnTo>
                  <a:pt x="24048" y="53314"/>
                </a:lnTo>
                <a:lnTo>
                  <a:pt x="17284" y="49466"/>
                </a:lnTo>
                <a:close/>
              </a:path>
              <a:path w="624204" h="99060">
                <a:moveTo>
                  <a:pt x="23781" y="45694"/>
                </a:moveTo>
                <a:lnTo>
                  <a:pt x="10655" y="45694"/>
                </a:lnTo>
                <a:lnTo>
                  <a:pt x="17284" y="49466"/>
                </a:lnTo>
                <a:lnTo>
                  <a:pt x="23781" y="456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/>
          <p:nvPr/>
        </p:nvSpPr>
        <p:spPr>
          <a:xfrm>
            <a:off x="6944966" y="3323332"/>
            <a:ext cx="2766884" cy="1905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4" y="1370579"/>
            <a:ext cx="6729665" cy="916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스크립팅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요소의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선언부가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페이지로부터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생성된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소스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459967" y="2179981"/>
            <a:ext cx="7084802" cy="47258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419549" cy="3346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ts val="2882"/>
              </a:lnSpc>
              <a:spcBef>
                <a:spcPts val="17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지시자(</a:t>
            </a:r>
            <a:r>
              <a:rPr sz="1601" b="1" spc="-10" dirty="0">
                <a:latin typeface="Times New Roman"/>
                <a:cs typeface="Times New Roman"/>
              </a:rPr>
              <a:t>di</a:t>
            </a:r>
            <a:r>
              <a:rPr sz="1601" b="1" spc="-35" dirty="0">
                <a:latin typeface="Times New Roman"/>
                <a:cs typeface="Times New Roman"/>
              </a:rPr>
              <a:t>r</a:t>
            </a:r>
            <a:r>
              <a:rPr sz="1601" b="1" spc="-10" dirty="0">
                <a:latin typeface="Times New Roman"/>
                <a:cs typeface="Times New Roman"/>
              </a:rPr>
              <a:t>ec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iv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spc="-15" dirty="0">
                <a:latin typeface="HY견고딕"/>
                <a:cs typeface="HY견고딕"/>
              </a:rPr>
              <a:t>)는</a:t>
            </a:r>
            <a:r>
              <a:rPr sz="1601" spc="6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spc="-20" dirty="0">
                <a:latin typeface="HY견고딕"/>
                <a:cs typeface="HY견고딕"/>
              </a:rPr>
              <a:t>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문법들(스크립팅</a:t>
            </a:r>
            <a:r>
              <a:rPr sz="1601" spc="40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요소,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익스프레션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언어,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액션)과는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</a:t>
            </a:r>
            <a:r>
              <a:rPr sz="1601" spc="-15" dirty="0">
                <a:latin typeface="HY견고딕"/>
                <a:cs typeface="HY견고딕"/>
              </a:rPr>
              <a:t> 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목적으로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사용된다.</a:t>
            </a:r>
            <a:endParaRPr sz="1601">
              <a:latin typeface="HY견고딕"/>
              <a:cs typeface="HY견고딕"/>
            </a:endParaRPr>
          </a:p>
          <a:p>
            <a:pPr marL="551621" marR="59738" indent="-183026">
              <a:lnSpc>
                <a:spcPct val="149900"/>
              </a:lnSpc>
              <a:spcBef>
                <a:spcPts val="42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브라우저로부터의</a:t>
            </a:r>
            <a:r>
              <a:rPr sz="1601" spc="4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요청을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처리하는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것이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아니라,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컨테이너가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</a:t>
            </a:r>
            <a:r>
              <a:rPr sz="1601" spc="-15" dirty="0">
                <a:latin typeface="HY견고딕"/>
                <a:cs typeface="HY견고딕"/>
              </a:rPr>
              <a:t> 릿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변환할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필요한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정보들을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기술하는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2"/>
              </a:spcBef>
            </a:pPr>
            <a:endParaRPr sz="1401">
              <a:latin typeface="Times New Roman"/>
              <a:cs typeface="Times New Roman"/>
            </a:endParaRPr>
          </a:p>
          <a:p>
            <a:pPr marL="368595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종류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35"/>
              </a:spcBef>
            </a:pPr>
            <a:endParaRPr sz="1301">
              <a:latin typeface="Times New Roman"/>
              <a:cs typeface="Times New Roman"/>
            </a:endParaRPr>
          </a:p>
          <a:p>
            <a:pPr marL="821712" indent="-183026">
              <a:buClr>
                <a:srgbClr val="ACB9AC"/>
              </a:buClr>
              <a:buFont typeface="Times New Roman"/>
              <a:buChar char="•"/>
              <a:tabLst>
                <a:tab pos="821712" algn="l"/>
              </a:tabLst>
            </a:pPr>
            <a:r>
              <a:rPr sz="1401" b="1" spc="-5" dirty="0">
                <a:latin typeface="Times New Roman"/>
                <a:cs typeface="Times New Roman"/>
              </a:rPr>
              <a:t>p</a:t>
            </a:r>
            <a:r>
              <a:rPr sz="1401" b="1" spc="5" dirty="0">
                <a:latin typeface="Times New Roman"/>
                <a:cs typeface="Times New Roman"/>
              </a:rPr>
              <a:t>ag</a:t>
            </a:r>
            <a:r>
              <a:rPr sz="1401" b="1" spc="-10" dirty="0">
                <a:latin typeface="Times New Roman"/>
                <a:cs typeface="Times New Roman"/>
              </a:rPr>
              <a:t>e</a:t>
            </a:r>
            <a:r>
              <a:rPr sz="1401" b="1" spc="95" dirty="0">
                <a:latin typeface="Times New Roman"/>
                <a:cs typeface="Times New Roman"/>
              </a:rPr>
              <a:t> </a:t>
            </a:r>
            <a:r>
              <a:rPr sz="1401" dirty="0">
                <a:latin typeface="HY견고딕"/>
                <a:cs typeface="HY견고딕"/>
              </a:rPr>
              <a:t>지시자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  <a:buClr>
                <a:srgbClr val="ACB9AC"/>
              </a:buClr>
              <a:buFont typeface="Times New Roman"/>
              <a:buChar char="•"/>
            </a:pPr>
            <a:endParaRPr sz="1251">
              <a:latin typeface="Times New Roman"/>
              <a:cs typeface="Times New Roman"/>
            </a:endParaRPr>
          </a:p>
          <a:p>
            <a:pPr marL="821712" indent="-183026">
              <a:buClr>
                <a:srgbClr val="ACB9AC"/>
              </a:buClr>
              <a:buFont typeface="Times New Roman"/>
              <a:buChar char="•"/>
              <a:tabLst>
                <a:tab pos="821712" algn="l"/>
              </a:tabLst>
            </a:pPr>
            <a:r>
              <a:rPr sz="1401" b="1" dirty="0">
                <a:latin typeface="Times New Roman"/>
                <a:cs typeface="Times New Roman"/>
              </a:rPr>
              <a:t>i</a:t>
            </a:r>
            <a:r>
              <a:rPr sz="1401" b="1" spc="-5" dirty="0">
                <a:latin typeface="Times New Roman"/>
                <a:cs typeface="Times New Roman"/>
              </a:rPr>
              <a:t>n</a:t>
            </a:r>
            <a:r>
              <a:rPr sz="1401" b="1" spc="-10" dirty="0">
                <a:latin typeface="Times New Roman"/>
                <a:cs typeface="Times New Roman"/>
              </a:rPr>
              <a:t>c</a:t>
            </a:r>
            <a:r>
              <a:rPr sz="1401" b="1" dirty="0">
                <a:latin typeface="Times New Roman"/>
                <a:cs typeface="Times New Roman"/>
              </a:rPr>
              <a:t>l</a:t>
            </a:r>
            <a:r>
              <a:rPr sz="1401" b="1" spc="-5" dirty="0">
                <a:latin typeface="Times New Roman"/>
                <a:cs typeface="Times New Roman"/>
              </a:rPr>
              <a:t>ud</a:t>
            </a:r>
            <a:r>
              <a:rPr sz="1401" b="1" spc="-10" dirty="0">
                <a:latin typeface="Times New Roman"/>
                <a:cs typeface="Times New Roman"/>
              </a:rPr>
              <a:t>e</a:t>
            </a:r>
            <a:r>
              <a:rPr sz="1401" b="1" spc="80" dirty="0">
                <a:latin typeface="Times New Roman"/>
                <a:cs typeface="Times New Roman"/>
              </a:rPr>
              <a:t> </a:t>
            </a:r>
            <a:r>
              <a:rPr sz="1401" dirty="0">
                <a:latin typeface="HY견고딕"/>
                <a:cs typeface="HY견고딕"/>
              </a:rPr>
              <a:t>지시자</a:t>
            </a:r>
            <a:endParaRPr sz="1401">
              <a:latin typeface="HY견고딕"/>
              <a:cs typeface="HY견고딕"/>
            </a:endParaRPr>
          </a:p>
          <a:p>
            <a:pPr>
              <a:spcBef>
                <a:spcPts val="36"/>
              </a:spcBef>
              <a:buClr>
                <a:srgbClr val="ACB9AC"/>
              </a:buClr>
              <a:buFont typeface="Times New Roman"/>
              <a:buChar char="•"/>
            </a:pPr>
            <a:endParaRPr sz="125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89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48" y="843299"/>
            <a:ext cx="9780382" cy="635302"/>
          </a:xfrm>
        </p:spPr>
        <p:txBody>
          <a:bodyPr/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생성한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177" y="240666"/>
            <a:ext cx="1008380" cy="317635"/>
          </a:xfrm>
          <a:prstGeom prst="rect">
            <a:avLst/>
          </a:prstGeom>
        </p:spPr>
        <p:txBody>
          <a:bodyPr vert="horz" wrap="none" lIns="100838" tIns="50419" rIns="100838" bIns="50419" rtlCol="0" anchor="ctr">
            <a:normAutofit fontScale="92500" lnSpcReduction="20000"/>
          </a:bodyPr>
          <a:lstStyle/>
          <a:p>
            <a:r>
              <a:rPr lang="ko-KR" altLang="en-US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764" b="1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</a:t>
            </a:r>
            <a:endParaRPr lang="ko-KR" altLang="en-US" sz="1764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0DBCE-3096-F756-4239-DA3B2E45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670246"/>
            <a:ext cx="5438381" cy="5686425"/>
          </a:xfrm>
          <a:prstGeom prst="rect">
            <a:avLst/>
          </a:prstGeom>
        </p:spPr>
      </p:pic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DCFD5BE-2B1F-F5FF-F8AC-4514A097DAE1}"/>
              </a:ext>
            </a:extLst>
          </p:cNvPr>
          <p:cNvSpPr/>
          <p:nvPr/>
        </p:nvSpPr>
        <p:spPr>
          <a:xfrm>
            <a:off x="1003301" y="3171825"/>
            <a:ext cx="914399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C9953A07-998D-4111-B815-E60E78434505}"/>
              </a:ext>
            </a:extLst>
          </p:cNvPr>
          <p:cNvSpPr/>
          <p:nvPr/>
        </p:nvSpPr>
        <p:spPr>
          <a:xfrm>
            <a:off x="1877060" y="328612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B20DCECF-CB39-DBE6-B95A-92E8F55005E4}"/>
              </a:ext>
            </a:extLst>
          </p:cNvPr>
          <p:cNvSpPr/>
          <p:nvPr/>
        </p:nvSpPr>
        <p:spPr>
          <a:xfrm>
            <a:off x="4109720" y="6021705"/>
            <a:ext cx="225044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85"/>
          </a:p>
        </p:txBody>
      </p:sp>
    </p:spTree>
    <p:extLst>
      <p:ext uri="{BB962C8B-B14F-4D97-AF65-F5344CB8AC3E}">
        <p14:creationId xmlns:p14="http://schemas.microsoft.com/office/powerpoint/2010/main" val="3627339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438104" y="4863400"/>
            <a:ext cx="7125603" cy="493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ag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전체에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적용되는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정보를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기술하기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위해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사용된다.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1768" y="3009290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4431010" y="3009290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2212628" y="3018428"/>
            <a:ext cx="2229452" cy="0"/>
          </a:xfrm>
          <a:custGeom>
            <a:avLst/>
            <a:gdLst/>
            <a:ahLst/>
            <a:cxnLst/>
            <a:rect l="l" t="t" r="r" b="b"/>
            <a:pathLst>
              <a:path w="2227579">
                <a:moveTo>
                  <a:pt x="0" y="0"/>
                </a:moveTo>
                <a:lnTo>
                  <a:pt x="2227173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2212628" y="3323319"/>
            <a:ext cx="2229452" cy="0"/>
          </a:xfrm>
          <a:custGeom>
            <a:avLst/>
            <a:gdLst/>
            <a:ahLst/>
            <a:cxnLst/>
            <a:rect l="l" t="t" r="r" b="b"/>
            <a:pathLst>
              <a:path w="2227579">
                <a:moveTo>
                  <a:pt x="0" y="0"/>
                </a:moveTo>
                <a:lnTo>
                  <a:pt x="2227173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 txBox="1"/>
          <p:nvPr/>
        </p:nvSpPr>
        <p:spPr>
          <a:xfrm>
            <a:off x="1081583" y="1370579"/>
            <a:ext cx="8477383" cy="25093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모든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5" dirty="0">
                <a:solidFill>
                  <a:srgbClr val="FF0000"/>
                </a:solidFill>
                <a:latin typeface="HY견고딕"/>
                <a:cs typeface="HY견고딕"/>
              </a:rPr>
              <a:t>&lt;</a:t>
            </a:r>
            <a:r>
              <a:rPr sz="1601" spc="-25" dirty="0">
                <a:solidFill>
                  <a:srgbClr val="FF0000"/>
                </a:solidFill>
                <a:latin typeface="HY견고딕"/>
                <a:cs typeface="HY견고딕"/>
              </a:rPr>
              <a:t>%</a:t>
            </a:r>
            <a:r>
              <a:rPr sz="1601" spc="-20" dirty="0">
                <a:solidFill>
                  <a:srgbClr val="FF0000"/>
                </a:solidFill>
                <a:latin typeface="HY견고딕"/>
                <a:cs typeface="HY견고딕"/>
              </a:rPr>
              <a:t>@</a:t>
            </a:r>
            <a:r>
              <a:rPr sz="1601" spc="-20" dirty="0">
                <a:latin typeface="HY견고딕"/>
                <a:cs typeface="HY견고딕"/>
              </a:rPr>
              <a:t>으로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시작하고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5" dirty="0">
                <a:latin typeface="HY견고딕"/>
                <a:cs typeface="HY견고딕"/>
              </a:rPr>
              <a:t>%</a:t>
            </a:r>
            <a:r>
              <a:rPr sz="1601" spc="-5" dirty="0">
                <a:latin typeface="HY견고딕"/>
                <a:cs typeface="HY견고딕"/>
              </a:rPr>
              <a:t>&gt;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끝나야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68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5" dirty="0">
                <a:latin typeface="HY견고딕"/>
                <a:cs typeface="HY견고딕"/>
              </a:rPr>
              <a:t>&lt;</a:t>
            </a:r>
            <a:r>
              <a:rPr sz="1601" spc="-25" dirty="0">
                <a:latin typeface="HY견고딕"/>
                <a:cs typeface="HY견고딕"/>
              </a:rPr>
              <a:t>%</a:t>
            </a:r>
            <a:r>
              <a:rPr sz="1601" spc="-20" dirty="0">
                <a:latin typeface="HY견고딕"/>
                <a:cs typeface="HY견고딕"/>
              </a:rPr>
              <a:t>@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바로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다음에는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이름이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와야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하고,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다음에는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여러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가지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</a:t>
            </a:r>
            <a:r>
              <a:rPr sz="1601" spc="-15" dirty="0">
                <a:latin typeface="HY견고딕"/>
                <a:cs typeface="HY견고딕"/>
              </a:rPr>
              <a:t> 뷰트가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올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5"/>
              </a:spcBef>
            </a:pPr>
            <a:endParaRPr sz="1601">
              <a:latin typeface="Times New Roman"/>
              <a:cs typeface="Times New Roman"/>
            </a:endParaRPr>
          </a:p>
          <a:p>
            <a:pPr marL="3936337" indent="-2674218">
              <a:tabLst>
                <a:tab pos="5374491" algn="l"/>
              </a:tabLst>
            </a:pP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5" dirty="0">
                <a:latin typeface="Times New Roman"/>
                <a:cs typeface="Times New Roman"/>
              </a:rPr>
              <a:t>@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age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애트리뷰트</a:t>
            </a:r>
            <a:r>
              <a:rPr sz="1101" dirty="0">
                <a:latin typeface="Times New Roman"/>
                <a:cs typeface="Times New Roman"/>
              </a:rPr>
              <a:t>_</a:t>
            </a:r>
            <a:r>
              <a:rPr sz="1101" dirty="0">
                <a:latin typeface="HY견고딕"/>
                <a:cs typeface="HY견고딕"/>
              </a:rPr>
              <a:t>목록</a:t>
            </a:r>
            <a:r>
              <a:rPr sz="1101" spc="-114" dirty="0">
                <a:latin typeface="HY견고딕"/>
                <a:cs typeface="HY견고딕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	</a:t>
            </a: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5" dirty="0">
                <a:latin typeface="Times New Roman"/>
                <a:cs typeface="Times New Roman"/>
              </a:rPr>
              <a:t>@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cl</a:t>
            </a:r>
            <a:r>
              <a:rPr sz="1101" b="1" spc="-5" dirty="0">
                <a:latin typeface="Times New Roman"/>
                <a:cs typeface="Times New Roman"/>
              </a:rPr>
              <a:t>ud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애트리뷰트</a:t>
            </a:r>
            <a:r>
              <a:rPr sz="1101" dirty="0">
                <a:latin typeface="Times New Roman"/>
                <a:cs typeface="Times New Roman"/>
              </a:rPr>
              <a:t>_</a:t>
            </a:r>
            <a:r>
              <a:rPr sz="1101" dirty="0">
                <a:latin typeface="HY견고딕"/>
                <a:cs typeface="HY견고딕"/>
              </a:rPr>
              <a:t>목록</a:t>
            </a:r>
            <a:r>
              <a:rPr sz="1101" spc="-114" dirty="0">
                <a:latin typeface="HY견고딕"/>
                <a:cs typeface="HY견고딕"/>
              </a:rPr>
              <a:t>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1">
              <a:latin typeface="Times New Roman"/>
              <a:cs typeface="Times New Roman"/>
            </a:endParaRPr>
          </a:p>
          <a:p>
            <a:pPr>
              <a:spcBef>
                <a:spcPts val="6"/>
              </a:spcBef>
            </a:pPr>
            <a:endParaRPr sz="1551">
              <a:latin typeface="Times New Roman"/>
              <a:cs typeface="Times New Roman"/>
            </a:endParaRPr>
          </a:p>
          <a:p>
            <a:pPr marL="48934" algn="ctr"/>
            <a:r>
              <a:rPr sz="1201" spc="-10" dirty="0">
                <a:latin typeface="휴먼매직체"/>
                <a:cs typeface="휴먼매직체"/>
              </a:rPr>
              <a:t>지시자 이름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15" name="object 15"/>
          <p:cNvSpPr/>
          <p:nvPr/>
        </p:nvSpPr>
        <p:spPr>
          <a:xfrm>
            <a:off x="5750454" y="3292839"/>
            <a:ext cx="1248188" cy="381320"/>
          </a:xfrm>
          <a:custGeom>
            <a:avLst/>
            <a:gdLst/>
            <a:ahLst/>
            <a:cxnLst/>
            <a:rect l="l" t="t" r="r" b="b"/>
            <a:pathLst>
              <a:path w="1247140" h="381000">
                <a:moveTo>
                  <a:pt x="1219544" y="27530"/>
                </a:moveTo>
                <a:lnTo>
                  <a:pt x="0" y="371652"/>
                </a:lnTo>
                <a:lnTo>
                  <a:pt x="3048" y="380796"/>
                </a:lnTo>
                <a:lnTo>
                  <a:pt x="1222229" y="36764"/>
                </a:lnTo>
                <a:lnTo>
                  <a:pt x="1228942" y="30049"/>
                </a:lnTo>
                <a:lnTo>
                  <a:pt x="1219544" y="27530"/>
                </a:lnTo>
                <a:close/>
              </a:path>
              <a:path w="1247140" h="381000">
                <a:moveTo>
                  <a:pt x="1240990" y="22847"/>
                </a:moveTo>
                <a:lnTo>
                  <a:pt x="1236141" y="22847"/>
                </a:lnTo>
                <a:lnTo>
                  <a:pt x="1239189" y="31978"/>
                </a:lnTo>
                <a:lnTo>
                  <a:pt x="1222229" y="36764"/>
                </a:lnTo>
                <a:lnTo>
                  <a:pt x="1172197" y="86817"/>
                </a:lnTo>
                <a:lnTo>
                  <a:pt x="1170673" y="89865"/>
                </a:lnTo>
                <a:lnTo>
                  <a:pt x="1170673" y="92913"/>
                </a:lnTo>
                <a:lnTo>
                  <a:pt x="1172197" y="94437"/>
                </a:lnTo>
                <a:lnTo>
                  <a:pt x="1175245" y="95961"/>
                </a:lnTo>
                <a:lnTo>
                  <a:pt x="1178293" y="95961"/>
                </a:lnTo>
                <a:lnTo>
                  <a:pt x="1179817" y="94437"/>
                </a:lnTo>
                <a:lnTo>
                  <a:pt x="1246797" y="24371"/>
                </a:lnTo>
                <a:lnTo>
                  <a:pt x="1240990" y="22847"/>
                </a:lnTo>
                <a:close/>
              </a:path>
              <a:path w="1247140" h="381000">
                <a:moveTo>
                  <a:pt x="1228942" y="30049"/>
                </a:moveTo>
                <a:lnTo>
                  <a:pt x="1222229" y="36764"/>
                </a:lnTo>
                <a:lnTo>
                  <a:pt x="1239189" y="31978"/>
                </a:lnTo>
                <a:lnTo>
                  <a:pt x="1236141" y="31978"/>
                </a:lnTo>
                <a:lnTo>
                  <a:pt x="1228942" y="30049"/>
                </a:lnTo>
                <a:close/>
              </a:path>
              <a:path w="1247140" h="381000">
                <a:moveTo>
                  <a:pt x="1234617" y="24371"/>
                </a:moveTo>
                <a:lnTo>
                  <a:pt x="1228942" y="30049"/>
                </a:lnTo>
                <a:lnTo>
                  <a:pt x="1236141" y="31978"/>
                </a:lnTo>
                <a:lnTo>
                  <a:pt x="1234617" y="24371"/>
                </a:lnTo>
                <a:close/>
              </a:path>
              <a:path w="1247140" h="381000">
                <a:moveTo>
                  <a:pt x="1236650" y="24371"/>
                </a:moveTo>
                <a:lnTo>
                  <a:pt x="1234617" y="24371"/>
                </a:lnTo>
                <a:lnTo>
                  <a:pt x="1236141" y="31978"/>
                </a:lnTo>
                <a:lnTo>
                  <a:pt x="1239189" y="31978"/>
                </a:lnTo>
                <a:lnTo>
                  <a:pt x="1236650" y="24371"/>
                </a:lnTo>
                <a:close/>
              </a:path>
              <a:path w="1247140" h="381000">
                <a:moveTo>
                  <a:pt x="1236141" y="22847"/>
                </a:moveTo>
                <a:lnTo>
                  <a:pt x="1219544" y="27530"/>
                </a:lnTo>
                <a:lnTo>
                  <a:pt x="1228942" y="30049"/>
                </a:lnTo>
                <a:lnTo>
                  <a:pt x="1234617" y="24371"/>
                </a:lnTo>
                <a:lnTo>
                  <a:pt x="1236650" y="24371"/>
                </a:lnTo>
                <a:lnTo>
                  <a:pt x="1236141" y="22847"/>
                </a:lnTo>
                <a:close/>
              </a:path>
              <a:path w="1247140" h="381000">
                <a:moveTo>
                  <a:pt x="1153934" y="0"/>
                </a:moveTo>
                <a:lnTo>
                  <a:pt x="1150886" y="0"/>
                </a:lnTo>
                <a:lnTo>
                  <a:pt x="1147838" y="1524"/>
                </a:lnTo>
                <a:lnTo>
                  <a:pt x="1147838" y="4559"/>
                </a:lnTo>
                <a:lnTo>
                  <a:pt x="1146314" y="6083"/>
                </a:lnTo>
                <a:lnTo>
                  <a:pt x="1147838" y="9131"/>
                </a:lnTo>
                <a:lnTo>
                  <a:pt x="1150886" y="9131"/>
                </a:lnTo>
                <a:lnTo>
                  <a:pt x="1219544" y="27530"/>
                </a:lnTo>
                <a:lnTo>
                  <a:pt x="1236141" y="22847"/>
                </a:lnTo>
                <a:lnTo>
                  <a:pt x="1240990" y="22847"/>
                </a:lnTo>
                <a:lnTo>
                  <a:pt x="11539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3812420" y="3254720"/>
            <a:ext cx="1203701" cy="362890"/>
          </a:xfrm>
          <a:custGeom>
            <a:avLst/>
            <a:gdLst/>
            <a:ahLst/>
            <a:cxnLst/>
            <a:rect l="l" t="t" r="r" b="b"/>
            <a:pathLst>
              <a:path w="1202689" h="362585">
                <a:moveTo>
                  <a:pt x="27424" y="27497"/>
                </a:moveTo>
                <a:lnTo>
                  <a:pt x="17863" y="30059"/>
                </a:lnTo>
                <a:lnTo>
                  <a:pt x="24463" y="36665"/>
                </a:lnTo>
                <a:lnTo>
                  <a:pt x="1199603" y="362521"/>
                </a:lnTo>
                <a:lnTo>
                  <a:pt x="1202639" y="353377"/>
                </a:lnTo>
                <a:lnTo>
                  <a:pt x="27424" y="27497"/>
                </a:lnTo>
                <a:close/>
              </a:path>
              <a:path w="1202689" h="362585">
                <a:moveTo>
                  <a:pt x="95910" y="0"/>
                </a:moveTo>
                <a:lnTo>
                  <a:pt x="92862" y="0"/>
                </a:lnTo>
                <a:lnTo>
                  <a:pt x="0" y="24371"/>
                </a:lnTo>
                <a:lnTo>
                  <a:pt x="66979" y="94437"/>
                </a:lnTo>
                <a:lnTo>
                  <a:pt x="70027" y="95961"/>
                </a:lnTo>
                <a:lnTo>
                  <a:pt x="73075" y="95961"/>
                </a:lnTo>
                <a:lnTo>
                  <a:pt x="24463" y="36665"/>
                </a:lnTo>
                <a:lnTo>
                  <a:pt x="7607" y="31991"/>
                </a:lnTo>
                <a:lnTo>
                  <a:pt x="10655" y="22847"/>
                </a:lnTo>
                <a:lnTo>
                  <a:pt x="44776" y="22847"/>
                </a:lnTo>
                <a:lnTo>
                  <a:pt x="95910" y="9143"/>
                </a:lnTo>
                <a:lnTo>
                  <a:pt x="98958" y="9143"/>
                </a:lnTo>
                <a:lnTo>
                  <a:pt x="100469" y="6095"/>
                </a:lnTo>
                <a:lnTo>
                  <a:pt x="98958" y="3048"/>
                </a:lnTo>
                <a:lnTo>
                  <a:pt x="98958" y="1524"/>
                </a:lnTo>
                <a:lnTo>
                  <a:pt x="95910" y="0"/>
                </a:lnTo>
                <a:close/>
              </a:path>
              <a:path w="1202689" h="362585">
                <a:moveTo>
                  <a:pt x="10655" y="22847"/>
                </a:moveTo>
                <a:lnTo>
                  <a:pt x="7607" y="31991"/>
                </a:lnTo>
                <a:lnTo>
                  <a:pt x="24463" y="36665"/>
                </a:lnTo>
                <a:lnTo>
                  <a:pt x="19793" y="31991"/>
                </a:lnTo>
                <a:lnTo>
                  <a:pt x="10655" y="31991"/>
                </a:lnTo>
                <a:lnTo>
                  <a:pt x="12179" y="24371"/>
                </a:lnTo>
                <a:lnTo>
                  <a:pt x="16151" y="24371"/>
                </a:lnTo>
                <a:lnTo>
                  <a:pt x="10655" y="22847"/>
                </a:lnTo>
                <a:close/>
              </a:path>
              <a:path w="1202689" h="362585">
                <a:moveTo>
                  <a:pt x="12179" y="24371"/>
                </a:moveTo>
                <a:lnTo>
                  <a:pt x="10655" y="31991"/>
                </a:lnTo>
                <a:lnTo>
                  <a:pt x="17863" y="30059"/>
                </a:lnTo>
                <a:lnTo>
                  <a:pt x="12179" y="24371"/>
                </a:lnTo>
                <a:close/>
              </a:path>
              <a:path w="1202689" h="362585">
                <a:moveTo>
                  <a:pt x="17863" y="30059"/>
                </a:moveTo>
                <a:lnTo>
                  <a:pt x="10655" y="31991"/>
                </a:lnTo>
                <a:lnTo>
                  <a:pt x="19793" y="31991"/>
                </a:lnTo>
                <a:lnTo>
                  <a:pt x="17863" y="30059"/>
                </a:lnTo>
                <a:close/>
              </a:path>
              <a:path w="1202689" h="362585">
                <a:moveTo>
                  <a:pt x="16151" y="24371"/>
                </a:moveTo>
                <a:lnTo>
                  <a:pt x="12179" y="24371"/>
                </a:lnTo>
                <a:lnTo>
                  <a:pt x="17863" y="30059"/>
                </a:lnTo>
                <a:lnTo>
                  <a:pt x="27424" y="27497"/>
                </a:lnTo>
                <a:lnTo>
                  <a:pt x="16151" y="24371"/>
                </a:lnTo>
                <a:close/>
              </a:path>
              <a:path w="1202689" h="362585">
                <a:moveTo>
                  <a:pt x="44776" y="22847"/>
                </a:moveTo>
                <a:lnTo>
                  <a:pt x="10655" y="22847"/>
                </a:lnTo>
                <a:lnTo>
                  <a:pt x="27424" y="27497"/>
                </a:lnTo>
                <a:lnTo>
                  <a:pt x="44776" y="228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475476" cy="1392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551621" marR="5084" indent="-183026" algn="just">
              <a:lnSpc>
                <a:spcPts val="2882"/>
              </a:lnSpc>
              <a:spcBef>
                <a:spcPts val="17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c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en</a:t>
            </a:r>
            <a:r>
              <a:rPr sz="1601" b="1" spc="-130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y</a:t>
            </a:r>
            <a:r>
              <a:rPr sz="1601" b="1" spc="-10" dirty="0">
                <a:latin typeface="Times New Roman"/>
                <a:cs typeface="Times New Roman"/>
              </a:rPr>
              <a:t>pe</a:t>
            </a:r>
            <a:r>
              <a:rPr sz="1601" b="1" spc="15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생성하는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종류와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웹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브라우저</a:t>
            </a:r>
            <a:r>
              <a:rPr sz="1601" spc="-15" dirty="0">
                <a:latin typeface="HY견고딕"/>
                <a:cs typeface="HY견고딕"/>
              </a:rPr>
              <a:t> 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전송할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인코딩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방식을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지정하기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위해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사용한다.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값은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세미콜론(;)으 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구분해서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써야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0867" y="3009290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5649900" y="3009290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831729" y="3018428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831729" y="3399545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3553401" y="3321800"/>
            <a:ext cx="1700688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8929" y="0"/>
                </a:lnTo>
              </a:path>
            </a:pathLst>
          </a:custGeom>
          <a:ln w="1954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5268999" y="3166305"/>
            <a:ext cx="1371482" cy="207819"/>
          </a:xfrm>
          <a:custGeom>
            <a:avLst/>
            <a:gdLst/>
            <a:ahLst/>
            <a:cxnLst/>
            <a:rect l="l" t="t" r="r" b="b"/>
            <a:pathLst>
              <a:path w="1370329" h="207645">
                <a:moveTo>
                  <a:pt x="85242" y="106629"/>
                </a:moveTo>
                <a:lnTo>
                  <a:pt x="83718" y="108140"/>
                </a:lnTo>
                <a:lnTo>
                  <a:pt x="0" y="156883"/>
                </a:lnTo>
                <a:lnTo>
                  <a:pt x="83718" y="205625"/>
                </a:lnTo>
                <a:lnTo>
                  <a:pt x="86766" y="207149"/>
                </a:lnTo>
                <a:lnTo>
                  <a:pt x="89814" y="205625"/>
                </a:lnTo>
                <a:lnTo>
                  <a:pt x="91338" y="204101"/>
                </a:lnTo>
                <a:lnTo>
                  <a:pt x="91338" y="198018"/>
                </a:lnTo>
                <a:lnTo>
                  <a:pt x="88290" y="198018"/>
                </a:lnTo>
                <a:lnTo>
                  <a:pt x="27913" y="162979"/>
                </a:lnTo>
                <a:lnTo>
                  <a:pt x="10655" y="162979"/>
                </a:lnTo>
                <a:lnTo>
                  <a:pt x="10655" y="152323"/>
                </a:lnTo>
                <a:lnTo>
                  <a:pt x="27913" y="152323"/>
                </a:lnTo>
                <a:lnTo>
                  <a:pt x="88290" y="117284"/>
                </a:lnTo>
                <a:lnTo>
                  <a:pt x="91338" y="115760"/>
                </a:lnTo>
                <a:lnTo>
                  <a:pt x="91338" y="112712"/>
                </a:lnTo>
                <a:lnTo>
                  <a:pt x="89814" y="109664"/>
                </a:lnTo>
                <a:lnTo>
                  <a:pt x="88290" y="108140"/>
                </a:lnTo>
                <a:lnTo>
                  <a:pt x="85242" y="106629"/>
                </a:lnTo>
                <a:close/>
              </a:path>
              <a:path w="1370329" h="207645">
                <a:moveTo>
                  <a:pt x="27913" y="152323"/>
                </a:moveTo>
                <a:lnTo>
                  <a:pt x="10655" y="152323"/>
                </a:lnTo>
                <a:lnTo>
                  <a:pt x="10655" y="162979"/>
                </a:lnTo>
                <a:lnTo>
                  <a:pt x="27124" y="162521"/>
                </a:lnTo>
                <a:lnTo>
                  <a:pt x="25287" y="161455"/>
                </a:lnTo>
                <a:lnTo>
                  <a:pt x="12179" y="161455"/>
                </a:lnTo>
                <a:lnTo>
                  <a:pt x="12179" y="153847"/>
                </a:lnTo>
                <a:lnTo>
                  <a:pt x="25287" y="153847"/>
                </a:lnTo>
                <a:lnTo>
                  <a:pt x="27913" y="152323"/>
                </a:lnTo>
                <a:close/>
              </a:path>
              <a:path w="1370329" h="207645">
                <a:moveTo>
                  <a:pt x="27124" y="162521"/>
                </a:moveTo>
                <a:lnTo>
                  <a:pt x="10655" y="162979"/>
                </a:lnTo>
                <a:lnTo>
                  <a:pt x="27913" y="162979"/>
                </a:lnTo>
                <a:lnTo>
                  <a:pt x="27124" y="162521"/>
                </a:lnTo>
                <a:close/>
              </a:path>
              <a:path w="1370329" h="207645">
                <a:moveTo>
                  <a:pt x="680478" y="82257"/>
                </a:moveTo>
                <a:lnTo>
                  <a:pt x="677430" y="85293"/>
                </a:lnTo>
                <a:lnTo>
                  <a:pt x="678954" y="85293"/>
                </a:lnTo>
                <a:lnTo>
                  <a:pt x="674395" y="88341"/>
                </a:lnTo>
                <a:lnTo>
                  <a:pt x="668299" y="91389"/>
                </a:lnTo>
                <a:lnTo>
                  <a:pt x="660692" y="94437"/>
                </a:lnTo>
                <a:lnTo>
                  <a:pt x="650036" y="97485"/>
                </a:lnTo>
                <a:lnTo>
                  <a:pt x="639381" y="102057"/>
                </a:lnTo>
                <a:lnTo>
                  <a:pt x="595223" y="111188"/>
                </a:lnTo>
                <a:lnTo>
                  <a:pt x="538899" y="120332"/>
                </a:lnTo>
                <a:lnTo>
                  <a:pt x="470395" y="129476"/>
                </a:lnTo>
                <a:lnTo>
                  <a:pt x="446036" y="130987"/>
                </a:lnTo>
                <a:lnTo>
                  <a:pt x="421678" y="134035"/>
                </a:lnTo>
                <a:lnTo>
                  <a:pt x="394284" y="137083"/>
                </a:lnTo>
                <a:lnTo>
                  <a:pt x="339471" y="140131"/>
                </a:lnTo>
                <a:lnTo>
                  <a:pt x="310553" y="143179"/>
                </a:lnTo>
                <a:lnTo>
                  <a:pt x="190284" y="149275"/>
                </a:lnTo>
                <a:lnTo>
                  <a:pt x="65455" y="152323"/>
                </a:lnTo>
                <a:lnTo>
                  <a:pt x="27913" y="152323"/>
                </a:lnTo>
                <a:lnTo>
                  <a:pt x="18733" y="157651"/>
                </a:lnTo>
                <a:lnTo>
                  <a:pt x="27124" y="162521"/>
                </a:lnTo>
                <a:lnTo>
                  <a:pt x="191808" y="158407"/>
                </a:lnTo>
                <a:lnTo>
                  <a:pt x="340995" y="150799"/>
                </a:lnTo>
                <a:lnTo>
                  <a:pt x="368401" y="147751"/>
                </a:lnTo>
                <a:lnTo>
                  <a:pt x="395808" y="146227"/>
                </a:lnTo>
                <a:lnTo>
                  <a:pt x="421678" y="143179"/>
                </a:lnTo>
                <a:lnTo>
                  <a:pt x="447560" y="141655"/>
                </a:lnTo>
                <a:lnTo>
                  <a:pt x="519112" y="132511"/>
                </a:lnTo>
                <a:lnTo>
                  <a:pt x="560209" y="126428"/>
                </a:lnTo>
                <a:lnTo>
                  <a:pt x="613498" y="117284"/>
                </a:lnTo>
                <a:lnTo>
                  <a:pt x="653072" y="106629"/>
                </a:lnTo>
                <a:lnTo>
                  <a:pt x="663740" y="103581"/>
                </a:lnTo>
                <a:lnTo>
                  <a:pt x="672871" y="100533"/>
                </a:lnTo>
                <a:lnTo>
                  <a:pt x="680478" y="95961"/>
                </a:lnTo>
                <a:lnTo>
                  <a:pt x="685050" y="92913"/>
                </a:lnTo>
                <a:lnTo>
                  <a:pt x="685050" y="91389"/>
                </a:lnTo>
                <a:lnTo>
                  <a:pt x="689610" y="86817"/>
                </a:lnTo>
                <a:lnTo>
                  <a:pt x="689610" y="83769"/>
                </a:lnTo>
                <a:lnTo>
                  <a:pt x="680478" y="83769"/>
                </a:lnTo>
                <a:lnTo>
                  <a:pt x="680478" y="82257"/>
                </a:lnTo>
                <a:close/>
              </a:path>
              <a:path w="1370329" h="207645">
                <a:moveTo>
                  <a:pt x="12179" y="153847"/>
                </a:moveTo>
                <a:lnTo>
                  <a:pt x="12179" y="161455"/>
                </a:lnTo>
                <a:lnTo>
                  <a:pt x="18733" y="157651"/>
                </a:lnTo>
                <a:lnTo>
                  <a:pt x="12179" y="153847"/>
                </a:lnTo>
                <a:close/>
              </a:path>
              <a:path w="1370329" h="207645">
                <a:moveTo>
                  <a:pt x="18733" y="157651"/>
                </a:moveTo>
                <a:lnTo>
                  <a:pt x="12179" y="161455"/>
                </a:lnTo>
                <a:lnTo>
                  <a:pt x="25287" y="161455"/>
                </a:lnTo>
                <a:lnTo>
                  <a:pt x="18733" y="157651"/>
                </a:lnTo>
                <a:close/>
              </a:path>
              <a:path w="1370329" h="207645">
                <a:moveTo>
                  <a:pt x="25287" y="153847"/>
                </a:moveTo>
                <a:lnTo>
                  <a:pt x="12179" y="153847"/>
                </a:lnTo>
                <a:lnTo>
                  <a:pt x="18733" y="157651"/>
                </a:lnTo>
                <a:lnTo>
                  <a:pt x="25287" y="153847"/>
                </a:lnTo>
                <a:close/>
              </a:path>
              <a:path w="1370329" h="207645">
                <a:moveTo>
                  <a:pt x="1370101" y="0"/>
                </a:moveTo>
                <a:lnTo>
                  <a:pt x="1306156" y="1524"/>
                </a:lnTo>
                <a:lnTo>
                  <a:pt x="1242225" y="1524"/>
                </a:lnTo>
                <a:lnTo>
                  <a:pt x="1030617" y="12191"/>
                </a:lnTo>
                <a:lnTo>
                  <a:pt x="1003211" y="15227"/>
                </a:lnTo>
                <a:lnTo>
                  <a:pt x="975817" y="16751"/>
                </a:lnTo>
                <a:lnTo>
                  <a:pt x="949934" y="19799"/>
                </a:lnTo>
                <a:lnTo>
                  <a:pt x="875334" y="27419"/>
                </a:lnTo>
                <a:lnTo>
                  <a:pt x="831189" y="33515"/>
                </a:lnTo>
                <a:lnTo>
                  <a:pt x="774865" y="42646"/>
                </a:lnTo>
                <a:lnTo>
                  <a:pt x="730719" y="51790"/>
                </a:lnTo>
                <a:lnTo>
                  <a:pt x="718540" y="56362"/>
                </a:lnTo>
                <a:lnTo>
                  <a:pt x="707885" y="59410"/>
                </a:lnTo>
                <a:lnTo>
                  <a:pt x="698741" y="62445"/>
                </a:lnTo>
                <a:lnTo>
                  <a:pt x="692658" y="67017"/>
                </a:lnTo>
                <a:lnTo>
                  <a:pt x="686574" y="70065"/>
                </a:lnTo>
                <a:lnTo>
                  <a:pt x="686574" y="71589"/>
                </a:lnTo>
                <a:lnTo>
                  <a:pt x="682002" y="76161"/>
                </a:lnTo>
                <a:lnTo>
                  <a:pt x="680478" y="80733"/>
                </a:lnTo>
                <a:lnTo>
                  <a:pt x="680478" y="83769"/>
                </a:lnTo>
                <a:lnTo>
                  <a:pt x="689610" y="83769"/>
                </a:lnTo>
                <a:lnTo>
                  <a:pt x="689610" y="82257"/>
                </a:lnTo>
                <a:lnTo>
                  <a:pt x="691134" y="79209"/>
                </a:lnTo>
                <a:lnTo>
                  <a:pt x="691896" y="79209"/>
                </a:lnTo>
                <a:lnTo>
                  <a:pt x="692658" y="77685"/>
                </a:lnTo>
                <a:lnTo>
                  <a:pt x="697229" y="74637"/>
                </a:lnTo>
                <a:lnTo>
                  <a:pt x="703313" y="71589"/>
                </a:lnTo>
                <a:lnTo>
                  <a:pt x="710920" y="68541"/>
                </a:lnTo>
                <a:lnTo>
                  <a:pt x="721588" y="65493"/>
                </a:lnTo>
                <a:lnTo>
                  <a:pt x="732243" y="60921"/>
                </a:lnTo>
                <a:lnTo>
                  <a:pt x="776389" y="51790"/>
                </a:lnTo>
                <a:lnTo>
                  <a:pt x="832713" y="42646"/>
                </a:lnTo>
                <a:lnTo>
                  <a:pt x="899693" y="33515"/>
                </a:lnTo>
                <a:lnTo>
                  <a:pt x="949934" y="28943"/>
                </a:lnTo>
                <a:lnTo>
                  <a:pt x="977328" y="25895"/>
                </a:lnTo>
                <a:lnTo>
                  <a:pt x="1003211" y="24371"/>
                </a:lnTo>
                <a:lnTo>
                  <a:pt x="1032141" y="21323"/>
                </a:lnTo>
                <a:lnTo>
                  <a:pt x="1181328" y="13703"/>
                </a:lnTo>
                <a:lnTo>
                  <a:pt x="1306156" y="10668"/>
                </a:lnTo>
                <a:lnTo>
                  <a:pt x="1370101" y="10668"/>
                </a:lnTo>
                <a:lnTo>
                  <a:pt x="1370101" y="0"/>
                </a:lnTo>
                <a:close/>
              </a:path>
              <a:path w="1370329" h="207645">
                <a:moveTo>
                  <a:pt x="691896" y="79209"/>
                </a:moveTo>
                <a:lnTo>
                  <a:pt x="691134" y="79209"/>
                </a:lnTo>
                <a:lnTo>
                  <a:pt x="691134" y="80733"/>
                </a:lnTo>
                <a:lnTo>
                  <a:pt x="691896" y="792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840867" y="3762371"/>
            <a:ext cx="0" cy="399751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072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4964274" y="3762371"/>
            <a:ext cx="0" cy="399751"/>
          </a:xfrm>
          <a:custGeom>
            <a:avLst/>
            <a:gdLst/>
            <a:ahLst/>
            <a:cxnLst/>
            <a:rect l="l" t="t" r="r" b="b"/>
            <a:pathLst>
              <a:path h="399414">
                <a:moveTo>
                  <a:pt x="0" y="0"/>
                </a:moveTo>
                <a:lnTo>
                  <a:pt x="0" y="399072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1831729" y="3771511"/>
            <a:ext cx="3143349" cy="0"/>
          </a:xfrm>
          <a:custGeom>
            <a:avLst/>
            <a:gdLst/>
            <a:ahLst/>
            <a:cxnLst/>
            <a:rect l="l" t="t" r="r" b="b"/>
            <a:pathLst>
              <a:path w="3140710">
                <a:moveTo>
                  <a:pt x="0" y="0"/>
                </a:moveTo>
                <a:lnTo>
                  <a:pt x="314057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831729" y="4152627"/>
            <a:ext cx="3143349" cy="0"/>
          </a:xfrm>
          <a:custGeom>
            <a:avLst/>
            <a:gdLst/>
            <a:ahLst/>
            <a:cxnLst/>
            <a:rect l="l" t="t" r="r" b="b"/>
            <a:pathLst>
              <a:path w="3140710">
                <a:moveTo>
                  <a:pt x="0" y="0"/>
                </a:moveTo>
                <a:lnTo>
                  <a:pt x="314057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 txBox="1"/>
          <p:nvPr/>
        </p:nvSpPr>
        <p:spPr>
          <a:xfrm>
            <a:off x="1438104" y="4411876"/>
            <a:ext cx="8020434" cy="142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3770" marR="4512107" indent="-292969"/>
            <a:r>
              <a:rPr sz="1201" spc="-10" dirty="0">
                <a:latin typeface="휴먼매직체"/>
                <a:cs typeface="휴먼매직체"/>
              </a:rPr>
              <a:t>‘t</a:t>
            </a:r>
            <a:r>
              <a:rPr sz="1201" spc="-5" dirty="0">
                <a:latin typeface="휴먼매직체"/>
                <a:cs typeface="휴먼매직체"/>
              </a:rPr>
              <a:t>e</a:t>
            </a:r>
            <a:r>
              <a:rPr sz="1201" spc="-15" dirty="0">
                <a:latin typeface="휴먼매직체"/>
                <a:cs typeface="휴먼매직체"/>
              </a:rPr>
              <a:t>x</a:t>
            </a:r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/</a:t>
            </a:r>
            <a:r>
              <a:rPr sz="1201" spc="-5" dirty="0">
                <a:latin typeface="휴먼매직체"/>
                <a:cs typeface="휴먼매직체"/>
              </a:rPr>
              <a:t>ht</a:t>
            </a:r>
            <a:r>
              <a:rPr sz="1201" spc="-15" dirty="0">
                <a:latin typeface="휴먼매직체"/>
                <a:cs typeface="휴먼매직체"/>
              </a:rPr>
              <a:t>ml’은</a:t>
            </a:r>
            <a:r>
              <a:rPr sz="1201" spc="-30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con</a:t>
            </a:r>
            <a:r>
              <a:rPr sz="1201" spc="-5" dirty="0">
                <a:latin typeface="휴먼매직체"/>
                <a:cs typeface="휴먼매직체"/>
              </a:rPr>
              <a:t>te</a:t>
            </a:r>
            <a:r>
              <a:rPr sz="1201" spc="-15" dirty="0">
                <a:latin typeface="휴먼매직체"/>
                <a:cs typeface="휴먼매직체"/>
              </a:rPr>
              <a:t>n</a:t>
            </a:r>
            <a:r>
              <a:rPr sz="1201" spc="-5" dirty="0">
                <a:latin typeface="휴먼매직체"/>
                <a:cs typeface="휴먼매직체"/>
              </a:rPr>
              <a:t>t</a:t>
            </a:r>
            <a:r>
              <a:rPr sz="1201" spc="-15" dirty="0">
                <a:latin typeface="휴먼매직체"/>
                <a:cs typeface="휴먼매직체"/>
              </a:rPr>
              <a:t>T</a:t>
            </a:r>
            <a:r>
              <a:rPr sz="1201" spc="-10" dirty="0">
                <a:latin typeface="휴먼매직체"/>
                <a:cs typeface="휴먼매직체"/>
              </a:rPr>
              <a:t>ype </a:t>
            </a:r>
            <a:r>
              <a:rPr sz="1201" spc="-15" dirty="0">
                <a:latin typeface="휴먼매직체"/>
                <a:cs typeface="휴먼매직체"/>
              </a:rPr>
              <a:t>애트</a:t>
            </a:r>
            <a:r>
              <a:rPr sz="1201" spc="-10" dirty="0">
                <a:latin typeface="휴먼매직체"/>
                <a:cs typeface="휴먼매직체"/>
              </a:rPr>
              <a:t>리</a:t>
            </a:r>
            <a:r>
              <a:rPr sz="1201" spc="-15" dirty="0">
                <a:latin typeface="휴먼매직체"/>
                <a:cs typeface="휴먼매직체"/>
              </a:rPr>
              <a:t>뷰트</a:t>
            </a:r>
            <a:r>
              <a:rPr sz="1201" spc="-10" dirty="0">
                <a:latin typeface="휴먼매직체"/>
                <a:cs typeface="휴먼매직체"/>
              </a:rPr>
              <a:t>의</a:t>
            </a:r>
            <a:r>
              <a:rPr sz="1201" spc="2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디</a:t>
            </a:r>
            <a:r>
              <a:rPr sz="1201" spc="-15" dirty="0">
                <a:latin typeface="휴먼매직체"/>
                <a:cs typeface="휴먼매직체"/>
              </a:rPr>
              <a:t>폴</a:t>
            </a:r>
            <a:r>
              <a:rPr sz="1201" spc="-10" dirty="0">
                <a:latin typeface="휴먼매직체"/>
                <a:cs typeface="휴먼매직체"/>
              </a:rPr>
              <a:t>트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값</a:t>
            </a:r>
            <a:r>
              <a:rPr sz="1201" spc="-10" dirty="0">
                <a:latin typeface="휴먼매직체"/>
                <a:cs typeface="휴먼매직체"/>
              </a:rPr>
              <a:t>이</a:t>
            </a:r>
            <a:r>
              <a:rPr sz="1201" spc="-15" dirty="0">
                <a:latin typeface="휴먼매직체"/>
                <a:cs typeface="휴먼매직체"/>
              </a:rPr>
              <a:t>므</a:t>
            </a:r>
            <a:r>
              <a:rPr sz="1201" spc="-10" dirty="0">
                <a:latin typeface="휴먼매직체"/>
                <a:cs typeface="휴먼매직체"/>
              </a:rPr>
              <a:t>로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이 p</a:t>
            </a:r>
            <a:r>
              <a:rPr sz="1201" spc="-15" dirty="0">
                <a:latin typeface="휴먼매직체"/>
                <a:cs typeface="휴먼매직체"/>
              </a:rPr>
              <a:t>ag</a:t>
            </a:r>
            <a:r>
              <a:rPr sz="1201" spc="-10" dirty="0">
                <a:latin typeface="휴먼매직체"/>
                <a:cs typeface="휴먼매직체"/>
              </a:rPr>
              <a:t>e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지시</a:t>
            </a:r>
            <a:r>
              <a:rPr sz="1201" spc="-20" dirty="0">
                <a:latin typeface="휴먼매직체"/>
                <a:cs typeface="휴먼매직체"/>
              </a:rPr>
              <a:t>자</a:t>
            </a:r>
            <a:r>
              <a:rPr sz="1201" spc="-10" dirty="0">
                <a:latin typeface="휴먼매직체"/>
                <a:cs typeface="휴먼매직체"/>
              </a:rPr>
              <a:t>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생략</a:t>
            </a:r>
            <a:r>
              <a:rPr sz="1201" spc="-15" dirty="0">
                <a:latin typeface="휴먼매직체"/>
                <a:cs typeface="휴먼매직체"/>
              </a:rPr>
              <a:t>할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수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있다</a:t>
            </a:r>
            <a:endParaRPr sz="1201">
              <a:latin typeface="휴먼매직체"/>
              <a:cs typeface="휴먼매직체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6"/>
              </a:spcBef>
            </a:pPr>
            <a:endParaRPr sz="1001">
              <a:latin typeface="Times New Roman"/>
              <a:cs typeface="Times New Roman"/>
            </a:endParaRPr>
          </a:p>
          <a:p>
            <a:pPr marL="195101" marR="5084" indent="-183026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이용하면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문서뿐만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아니라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30" dirty="0">
                <a:latin typeface="Times New Roman"/>
                <a:cs typeface="Times New Roman"/>
              </a:rPr>
              <a:t>X</a:t>
            </a:r>
            <a:r>
              <a:rPr sz="1601" b="1" spc="-15" dirty="0">
                <a:latin typeface="Times New Roman"/>
                <a:cs typeface="Times New Roman"/>
              </a:rPr>
              <a:t>ML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생성할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그럴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-15" dirty="0">
                <a:latin typeface="HY견고딕"/>
                <a:cs typeface="HY견고딕"/>
              </a:rPr>
              <a:t> 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c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30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y</a:t>
            </a:r>
            <a:r>
              <a:rPr sz="1601" b="1" spc="-10" dirty="0">
                <a:latin typeface="Times New Roman"/>
                <a:cs typeface="Times New Roman"/>
              </a:rPr>
              <a:t>pe</a:t>
            </a:r>
            <a:r>
              <a:rPr sz="1601" b="1" spc="15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애트리뷰트에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종류를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5" dirty="0">
                <a:latin typeface="Times New Roman"/>
                <a:cs typeface="Times New Roman"/>
              </a:rPr>
              <a:t>x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/x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5" dirty="0">
                <a:latin typeface="Times New Roman"/>
                <a:cs typeface="Times New Roman"/>
              </a:rPr>
              <a:t>l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6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써야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56776" y="3134593"/>
            <a:ext cx="3576148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10" dirty="0">
                <a:latin typeface="Times New Roman"/>
                <a:cs typeface="Times New Roman"/>
              </a:rPr>
              <a:t>ont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spc="-95" dirty="0">
                <a:latin typeface="Times New Roman"/>
                <a:cs typeface="Times New Roman"/>
              </a:rPr>
              <a:t>T</a:t>
            </a:r>
            <a:r>
              <a:rPr sz="1201" spc="-50" dirty="0">
                <a:latin typeface="Times New Roman"/>
                <a:cs typeface="Times New Roman"/>
              </a:rPr>
              <a:t>y</a:t>
            </a:r>
            <a:r>
              <a:rPr sz="1201" dirty="0">
                <a:latin typeface="Times New Roman"/>
                <a:cs typeface="Times New Roman"/>
              </a:rPr>
              <a:t>p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dirty="0">
                <a:latin typeface="Times New Roman"/>
                <a:cs typeface="Times New Roman"/>
              </a:rPr>
              <a:t>x</a:t>
            </a:r>
            <a:r>
              <a:rPr sz="1201" spc="-5" dirty="0">
                <a:latin typeface="Times New Roman"/>
                <a:cs typeface="Times New Roman"/>
              </a:rPr>
              <a:t>t/html;</a:t>
            </a:r>
            <a:r>
              <a:rPr sz="1201" spc="2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10" dirty="0">
                <a:latin typeface="Times New Roman"/>
                <a:cs typeface="Times New Roman"/>
              </a:rPr>
              <a:t>har</a:t>
            </a:r>
            <a:r>
              <a:rPr sz="1201" spc="-5" dirty="0">
                <a:latin typeface="Times New Roman"/>
                <a:cs typeface="Times New Roman"/>
              </a:rPr>
              <a:t>s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5" dirty="0">
                <a:latin typeface="Times New Roman"/>
                <a:cs typeface="Times New Roman"/>
              </a:rPr>
              <a:t>=U</a:t>
            </a:r>
            <a:r>
              <a:rPr sz="1201" spc="-10" dirty="0">
                <a:latin typeface="Times New Roman"/>
                <a:cs typeface="Times New Roman"/>
              </a:rPr>
              <a:t>T</a:t>
            </a:r>
            <a:r>
              <a:rPr sz="1201" spc="-20" dirty="0">
                <a:latin typeface="Times New Roman"/>
                <a:cs typeface="Times New Roman"/>
              </a:rPr>
              <a:t>F</a:t>
            </a:r>
            <a:r>
              <a:rPr sz="1201" spc="-10" dirty="0">
                <a:latin typeface="Times New Roman"/>
                <a:cs typeface="Times New Roman"/>
              </a:rPr>
              <a:t>-8</a:t>
            </a:r>
            <a:r>
              <a:rPr sz="1201" spc="3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2952" y="3093220"/>
            <a:ext cx="1942826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휴먼매직체"/>
                <a:cs typeface="휴먼매직체"/>
              </a:rPr>
              <a:t>한글</a:t>
            </a:r>
            <a:r>
              <a:rPr sz="1201" spc="-10" dirty="0">
                <a:latin typeface="휴먼매직체"/>
                <a:cs typeface="휴먼매직체"/>
              </a:rPr>
              <a:t>이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포함</a:t>
            </a:r>
            <a:r>
              <a:rPr sz="1201" spc="-10" dirty="0">
                <a:latin typeface="휴먼매직체"/>
                <a:cs typeface="휴먼매직체"/>
              </a:rPr>
              <a:t>된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JS</a:t>
            </a:r>
            <a:r>
              <a:rPr sz="1201" spc="-10" dirty="0">
                <a:latin typeface="휴먼매직체"/>
                <a:cs typeface="휴먼매직체"/>
              </a:rPr>
              <a:t>P </a:t>
            </a:r>
            <a:r>
              <a:rPr sz="1201" spc="-20" dirty="0">
                <a:latin typeface="휴먼매직체"/>
                <a:cs typeface="휴먼매직체"/>
              </a:rPr>
              <a:t>페</a:t>
            </a:r>
            <a:r>
              <a:rPr sz="1201" spc="-10" dirty="0">
                <a:latin typeface="휴먼매직체"/>
                <a:cs typeface="휴먼매직체"/>
              </a:rPr>
              <a:t>이지일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경우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1354" y="3887293"/>
            <a:ext cx="2561200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c</a:t>
            </a:r>
            <a:r>
              <a:rPr sz="1201" spc="-10" dirty="0">
                <a:latin typeface="Times New Roman"/>
                <a:cs typeface="Times New Roman"/>
              </a:rPr>
              <a:t>ont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5" dirty="0">
                <a:latin typeface="Times New Roman"/>
                <a:cs typeface="Times New Roman"/>
              </a:rPr>
              <a:t>nt</a:t>
            </a:r>
            <a:r>
              <a:rPr sz="1201" spc="-95" dirty="0">
                <a:latin typeface="Times New Roman"/>
                <a:cs typeface="Times New Roman"/>
              </a:rPr>
              <a:t>T</a:t>
            </a:r>
            <a:r>
              <a:rPr sz="1201" spc="-50" dirty="0">
                <a:latin typeface="Times New Roman"/>
                <a:cs typeface="Times New Roman"/>
              </a:rPr>
              <a:t>y</a:t>
            </a:r>
            <a:r>
              <a:rPr sz="1201" dirty="0">
                <a:latin typeface="Times New Roman"/>
                <a:cs typeface="Times New Roman"/>
              </a:rPr>
              <a:t>p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10" dirty="0">
                <a:latin typeface="Times New Roman"/>
                <a:cs typeface="Times New Roman"/>
              </a:rPr>
              <a:t>=</a:t>
            </a:r>
            <a:r>
              <a:rPr sz="1201" spc="5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t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dirty="0">
                <a:latin typeface="Times New Roman"/>
                <a:cs typeface="Times New Roman"/>
              </a:rPr>
              <a:t>x</a:t>
            </a:r>
            <a:r>
              <a:rPr sz="1201" spc="-5" dirty="0">
                <a:latin typeface="Times New Roman"/>
                <a:cs typeface="Times New Roman"/>
              </a:rPr>
              <a:t>t/html</a:t>
            </a:r>
            <a:r>
              <a:rPr sz="1201" spc="2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75297" y="4066499"/>
            <a:ext cx="737855" cy="0"/>
          </a:xfrm>
          <a:custGeom>
            <a:avLst/>
            <a:gdLst/>
            <a:ahLst/>
            <a:cxnLst/>
            <a:rect l="l" t="t" r="r" b="b"/>
            <a:pathLst>
              <a:path w="737235">
                <a:moveTo>
                  <a:pt x="0" y="0"/>
                </a:moveTo>
                <a:lnTo>
                  <a:pt x="736803" y="0"/>
                </a:lnTo>
              </a:path>
            </a:pathLst>
          </a:custGeom>
          <a:ln w="1193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 txBox="1"/>
          <p:nvPr/>
        </p:nvSpPr>
        <p:spPr>
          <a:xfrm>
            <a:off x="6757673" y="3891972"/>
            <a:ext cx="2430281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A</a:t>
            </a:r>
            <a:r>
              <a:rPr sz="1201" spc="-15" dirty="0">
                <a:latin typeface="휴먼매직체"/>
                <a:cs typeface="휴먼매직체"/>
              </a:rPr>
              <a:t>S</a:t>
            </a:r>
            <a:r>
              <a:rPr sz="1201" spc="-5" dirty="0">
                <a:latin typeface="휴먼매직체"/>
                <a:cs typeface="휴먼매직체"/>
              </a:rPr>
              <a:t>CII </a:t>
            </a:r>
            <a:r>
              <a:rPr sz="1201" spc="-15" dirty="0">
                <a:latin typeface="휴먼매직체"/>
                <a:cs typeface="휴먼매직체"/>
              </a:rPr>
              <a:t>코드로만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구</a:t>
            </a:r>
            <a:r>
              <a:rPr sz="1201" spc="-10" dirty="0">
                <a:latin typeface="휴먼매직체"/>
                <a:cs typeface="휴먼매직체"/>
              </a:rPr>
              <a:t>성된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JS</a:t>
            </a:r>
            <a:r>
              <a:rPr sz="1201" spc="-10" dirty="0">
                <a:latin typeface="휴먼매직체"/>
                <a:cs typeface="휴먼매직체"/>
              </a:rPr>
              <a:t>P </a:t>
            </a:r>
            <a:r>
              <a:rPr sz="1201" spc="-20" dirty="0">
                <a:latin typeface="휴먼매직체"/>
                <a:cs typeface="휴먼매직체"/>
              </a:rPr>
              <a:t>페</a:t>
            </a:r>
            <a:r>
              <a:rPr sz="1201" spc="-10" dirty="0">
                <a:latin typeface="휴먼매직체"/>
                <a:cs typeface="휴먼매직체"/>
              </a:rPr>
              <a:t>이지일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경우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32535" y="3965120"/>
            <a:ext cx="2207844" cy="170959"/>
          </a:xfrm>
          <a:custGeom>
            <a:avLst/>
            <a:gdLst/>
            <a:ahLst/>
            <a:cxnLst/>
            <a:rect l="l" t="t" r="r" b="b"/>
            <a:pathLst>
              <a:path w="2205990" h="170814">
                <a:moveTo>
                  <a:pt x="25943" y="126157"/>
                </a:moveTo>
                <a:lnTo>
                  <a:pt x="10250" y="126410"/>
                </a:lnTo>
                <a:lnTo>
                  <a:pt x="82207" y="169075"/>
                </a:lnTo>
                <a:lnTo>
                  <a:pt x="85242" y="170599"/>
                </a:lnTo>
                <a:lnTo>
                  <a:pt x="88290" y="170599"/>
                </a:lnTo>
                <a:lnTo>
                  <a:pt x="89814" y="167551"/>
                </a:lnTo>
                <a:lnTo>
                  <a:pt x="89814" y="162979"/>
                </a:lnTo>
                <a:lnTo>
                  <a:pt x="86766" y="161455"/>
                </a:lnTo>
                <a:lnTo>
                  <a:pt x="25943" y="126157"/>
                </a:lnTo>
                <a:close/>
              </a:path>
              <a:path w="2205990" h="170814">
                <a:moveTo>
                  <a:pt x="9131" y="125746"/>
                </a:moveTo>
                <a:lnTo>
                  <a:pt x="9131" y="126428"/>
                </a:lnTo>
                <a:lnTo>
                  <a:pt x="10250" y="126410"/>
                </a:lnTo>
                <a:lnTo>
                  <a:pt x="9131" y="125746"/>
                </a:lnTo>
                <a:close/>
              </a:path>
              <a:path w="2205990" h="170814">
                <a:moveTo>
                  <a:pt x="26411" y="115760"/>
                </a:moveTo>
                <a:lnTo>
                  <a:pt x="9131" y="115760"/>
                </a:lnTo>
                <a:lnTo>
                  <a:pt x="9131" y="125746"/>
                </a:lnTo>
                <a:lnTo>
                  <a:pt x="10250" y="126410"/>
                </a:lnTo>
                <a:lnTo>
                  <a:pt x="25943" y="126157"/>
                </a:lnTo>
                <a:lnTo>
                  <a:pt x="23785" y="124904"/>
                </a:lnTo>
                <a:lnTo>
                  <a:pt x="10655" y="124904"/>
                </a:lnTo>
                <a:lnTo>
                  <a:pt x="10655" y="117284"/>
                </a:lnTo>
                <a:lnTo>
                  <a:pt x="23785" y="117284"/>
                </a:lnTo>
                <a:lnTo>
                  <a:pt x="26411" y="115760"/>
                </a:lnTo>
                <a:close/>
              </a:path>
              <a:path w="2205990" h="170814">
                <a:moveTo>
                  <a:pt x="1073238" y="79209"/>
                </a:moveTo>
                <a:lnTo>
                  <a:pt x="1007783" y="79209"/>
                </a:lnTo>
                <a:lnTo>
                  <a:pt x="971245" y="83781"/>
                </a:lnTo>
                <a:lnTo>
                  <a:pt x="957541" y="85305"/>
                </a:lnTo>
                <a:lnTo>
                  <a:pt x="928624" y="86829"/>
                </a:lnTo>
                <a:lnTo>
                  <a:pt x="898169" y="89865"/>
                </a:lnTo>
                <a:lnTo>
                  <a:pt x="866203" y="91389"/>
                </a:lnTo>
                <a:lnTo>
                  <a:pt x="831189" y="94437"/>
                </a:lnTo>
                <a:lnTo>
                  <a:pt x="758113" y="97485"/>
                </a:lnTo>
                <a:lnTo>
                  <a:pt x="718540" y="100533"/>
                </a:lnTo>
                <a:lnTo>
                  <a:pt x="356222" y="112712"/>
                </a:lnTo>
                <a:lnTo>
                  <a:pt x="305981" y="112712"/>
                </a:lnTo>
                <a:lnTo>
                  <a:pt x="255752" y="114236"/>
                </a:lnTo>
                <a:lnTo>
                  <a:pt x="205511" y="114236"/>
                </a:lnTo>
                <a:lnTo>
                  <a:pt x="101993" y="115760"/>
                </a:lnTo>
                <a:lnTo>
                  <a:pt x="26411" y="115760"/>
                </a:lnTo>
                <a:lnTo>
                  <a:pt x="17220" y="121094"/>
                </a:lnTo>
                <a:lnTo>
                  <a:pt x="25943" y="126157"/>
                </a:lnTo>
                <a:lnTo>
                  <a:pt x="103517" y="124904"/>
                </a:lnTo>
                <a:lnTo>
                  <a:pt x="205511" y="124904"/>
                </a:lnTo>
                <a:lnTo>
                  <a:pt x="255752" y="123380"/>
                </a:lnTo>
                <a:lnTo>
                  <a:pt x="305981" y="123380"/>
                </a:lnTo>
                <a:lnTo>
                  <a:pt x="404939" y="120332"/>
                </a:lnTo>
                <a:lnTo>
                  <a:pt x="452132" y="120332"/>
                </a:lnTo>
                <a:lnTo>
                  <a:pt x="590664" y="115760"/>
                </a:lnTo>
                <a:lnTo>
                  <a:pt x="634809" y="112712"/>
                </a:lnTo>
                <a:lnTo>
                  <a:pt x="758113" y="108153"/>
                </a:lnTo>
                <a:lnTo>
                  <a:pt x="796175" y="105105"/>
                </a:lnTo>
                <a:lnTo>
                  <a:pt x="832713" y="103581"/>
                </a:lnTo>
                <a:lnTo>
                  <a:pt x="867727" y="100533"/>
                </a:lnTo>
                <a:lnTo>
                  <a:pt x="899693" y="99009"/>
                </a:lnTo>
                <a:lnTo>
                  <a:pt x="930148" y="95961"/>
                </a:lnTo>
                <a:lnTo>
                  <a:pt x="959065" y="94437"/>
                </a:lnTo>
                <a:lnTo>
                  <a:pt x="971245" y="92913"/>
                </a:lnTo>
                <a:lnTo>
                  <a:pt x="984948" y="91389"/>
                </a:lnTo>
                <a:lnTo>
                  <a:pt x="997127" y="89865"/>
                </a:lnTo>
                <a:lnTo>
                  <a:pt x="1009307" y="89865"/>
                </a:lnTo>
                <a:lnTo>
                  <a:pt x="1030617" y="86829"/>
                </a:lnTo>
                <a:lnTo>
                  <a:pt x="1058024" y="82257"/>
                </a:lnTo>
                <a:lnTo>
                  <a:pt x="1073238" y="79209"/>
                </a:lnTo>
                <a:close/>
              </a:path>
              <a:path w="2205990" h="170814">
                <a:moveTo>
                  <a:pt x="88290" y="71589"/>
                </a:moveTo>
                <a:lnTo>
                  <a:pt x="82207" y="71589"/>
                </a:lnTo>
                <a:lnTo>
                  <a:pt x="0" y="120332"/>
                </a:lnTo>
                <a:lnTo>
                  <a:pt x="9131" y="125746"/>
                </a:lnTo>
                <a:lnTo>
                  <a:pt x="9131" y="115760"/>
                </a:lnTo>
                <a:lnTo>
                  <a:pt x="26411" y="115760"/>
                </a:lnTo>
                <a:lnTo>
                  <a:pt x="86766" y="80733"/>
                </a:lnTo>
                <a:lnTo>
                  <a:pt x="89814" y="79209"/>
                </a:lnTo>
                <a:lnTo>
                  <a:pt x="89814" y="76161"/>
                </a:lnTo>
                <a:lnTo>
                  <a:pt x="88290" y="74637"/>
                </a:lnTo>
                <a:lnTo>
                  <a:pt x="88290" y="71589"/>
                </a:lnTo>
                <a:close/>
              </a:path>
              <a:path w="2205990" h="170814">
                <a:moveTo>
                  <a:pt x="10655" y="117284"/>
                </a:moveTo>
                <a:lnTo>
                  <a:pt x="10655" y="124904"/>
                </a:lnTo>
                <a:lnTo>
                  <a:pt x="17220" y="121094"/>
                </a:lnTo>
                <a:lnTo>
                  <a:pt x="10655" y="117284"/>
                </a:lnTo>
                <a:close/>
              </a:path>
              <a:path w="2205990" h="170814">
                <a:moveTo>
                  <a:pt x="17220" y="121094"/>
                </a:moveTo>
                <a:lnTo>
                  <a:pt x="10655" y="124904"/>
                </a:lnTo>
                <a:lnTo>
                  <a:pt x="23785" y="124904"/>
                </a:lnTo>
                <a:lnTo>
                  <a:pt x="17220" y="121094"/>
                </a:lnTo>
                <a:close/>
              </a:path>
              <a:path w="2205990" h="170814">
                <a:moveTo>
                  <a:pt x="23785" y="117284"/>
                </a:moveTo>
                <a:lnTo>
                  <a:pt x="10655" y="117284"/>
                </a:lnTo>
                <a:lnTo>
                  <a:pt x="17220" y="121094"/>
                </a:lnTo>
                <a:lnTo>
                  <a:pt x="23785" y="117284"/>
                </a:lnTo>
                <a:close/>
              </a:path>
              <a:path w="2205990" h="170814">
                <a:moveTo>
                  <a:pt x="1103693" y="70065"/>
                </a:moveTo>
                <a:lnTo>
                  <a:pt x="1070190" y="70065"/>
                </a:lnTo>
                <a:lnTo>
                  <a:pt x="1064107" y="71589"/>
                </a:lnTo>
                <a:lnTo>
                  <a:pt x="1056500" y="73113"/>
                </a:lnTo>
                <a:lnTo>
                  <a:pt x="1029093" y="77685"/>
                </a:lnTo>
                <a:lnTo>
                  <a:pt x="1018438" y="79209"/>
                </a:lnTo>
                <a:lnTo>
                  <a:pt x="1079334" y="79209"/>
                </a:lnTo>
                <a:lnTo>
                  <a:pt x="1085418" y="77685"/>
                </a:lnTo>
                <a:lnTo>
                  <a:pt x="1099121" y="73113"/>
                </a:lnTo>
                <a:lnTo>
                  <a:pt x="1100645" y="71589"/>
                </a:lnTo>
                <a:lnTo>
                  <a:pt x="1102169" y="71589"/>
                </a:lnTo>
                <a:lnTo>
                  <a:pt x="1103693" y="70065"/>
                </a:lnTo>
                <a:close/>
              </a:path>
              <a:path w="2205990" h="170814">
                <a:moveTo>
                  <a:pt x="1097597" y="62458"/>
                </a:moveTo>
                <a:lnTo>
                  <a:pt x="1091514" y="65493"/>
                </a:lnTo>
                <a:lnTo>
                  <a:pt x="1082370" y="68541"/>
                </a:lnTo>
                <a:lnTo>
                  <a:pt x="1076286" y="70065"/>
                </a:lnTo>
                <a:lnTo>
                  <a:pt x="1105204" y="70065"/>
                </a:lnTo>
                <a:lnTo>
                  <a:pt x="1105204" y="68541"/>
                </a:lnTo>
                <a:lnTo>
                  <a:pt x="1106728" y="67017"/>
                </a:lnTo>
                <a:lnTo>
                  <a:pt x="1106728" y="63982"/>
                </a:lnTo>
                <a:lnTo>
                  <a:pt x="1096073" y="63982"/>
                </a:lnTo>
                <a:lnTo>
                  <a:pt x="1097597" y="62458"/>
                </a:lnTo>
                <a:close/>
              </a:path>
              <a:path w="2205990" h="170814">
                <a:moveTo>
                  <a:pt x="1108252" y="63982"/>
                </a:moveTo>
                <a:lnTo>
                  <a:pt x="1107487" y="63982"/>
                </a:lnTo>
                <a:lnTo>
                  <a:pt x="1106728" y="65493"/>
                </a:lnTo>
                <a:lnTo>
                  <a:pt x="1108252" y="63982"/>
                </a:lnTo>
                <a:close/>
              </a:path>
              <a:path w="2205990" h="170814">
                <a:moveTo>
                  <a:pt x="1097597" y="63220"/>
                </a:moveTo>
                <a:lnTo>
                  <a:pt x="1096073" y="63982"/>
                </a:lnTo>
                <a:lnTo>
                  <a:pt x="1097597" y="63982"/>
                </a:lnTo>
                <a:lnTo>
                  <a:pt x="1097597" y="63220"/>
                </a:lnTo>
                <a:close/>
              </a:path>
              <a:path w="2205990" h="170814">
                <a:moveTo>
                  <a:pt x="1098105" y="62966"/>
                </a:moveTo>
                <a:lnTo>
                  <a:pt x="1097597" y="63220"/>
                </a:lnTo>
                <a:lnTo>
                  <a:pt x="1097597" y="63982"/>
                </a:lnTo>
                <a:lnTo>
                  <a:pt x="1098105" y="62966"/>
                </a:lnTo>
                <a:close/>
              </a:path>
              <a:path w="2205990" h="170814">
                <a:moveTo>
                  <a:pt x="1108252" y="62458"/>
                </a:moveTo>
                <a:lnTo>
                  <a:pt x="1099121" y="62458"/>
                </a:lnTo>
                <a:lnTo>
                  <a:pt x="1098105" y="62966"/>
                </a:lnTo>
                <a:lnTo>
                  <a:pt x="1097597" y="63982"/>
                </a:lnTo>
                <a:lnTo>
                  <a:pt x="1106728" y="63982"/>
                </a:lnTo>
                <a:lnTo>
                  <a:pt x="1108252" y="62458"/>
                </a:lnTo>
                <a:close/>
              </a:path>
              <a:path w="2205990" h="170814">
                <a:moveTo>
                  <a:pt x="1107741" y="63476"/>
                </a:moveTo>
                <a:lnTo>
                  <a:pt x="1106728" y="63982"/>
                </a:lnTo>
                <a:lnTo>
                  <a:pt x="1107487" y="63982"/>
                </a:lnTo>
                <a:lnTo>
                  <a:pt x="1107741" y="63476"/>
                </a:lnTo>
                <a:close/>
              </a:path>
              <a:path w="2205990" h="170814">
                <a:moveTo>
                  <a:pt x="1128039" y="56362"/>
                </a:moveTo>
                <a:lnTo>
                  <a:pt x="1100645" y="56362"/>
                </a:lnTo>
                <a:lnTo>
                  <a:pt x="1100645" y="57886"/>
                </a:lnTo>
                <a:lnTo>
                  <a:pt x="1099121" y="57886"/>
                </a:lnTo>
                <a:lnTo>
                  <a:pt x="1099121" y="60934"/>
                </a:lnTo>
                <a:lnTo>
                  <a:pt x="1098359" y="62458"/>
                </a:lnTo>
                <a:lnTo>
                  <a:pt x="1109776" y="62458"/>
                </a:lnTo>
                <a:lnTo>
                  <a:pt x="1108252" y="63982"/>
                </a:lnTo>
                <a:lnTo>
                  <a:pt x="1114348" y="60934"/>
                </a:lnTo>
                <a:lnTo>
                  <a:pt x="1128039" y="56362"/>
                </a:lnTo>
                <a:close/>
              </a:path>
              <a:path w="2205990" h="170814">
                <a:moveTo>
                  <a:pt x="1109776" y="62458"/>
                </a:moveTo>
                <a:lnTo>
                  <a:pt x="1108252" y="62458"/>
                </a:lnTo>
                <a:lnTo>
                  <a:pt x="1107741" y="63476"/>
                </a:lnTo>
                <a:lnTo>
                  <a:pt x="1109776" y="62458"/>
                </a:lnTo>
                <a:close/>
              </a:path>
              <a:path w="2205990" h="170814">
                <a:moveTo>
                  <a:pt x="1099121" y="60934"/>
                </a:moveTo>
                <a:lnTo>
                  <a:pt x="1097597" y="62458"/>
                </a:lnTo>
                <a:lnTo>
                  <a:pt x="1097597" y="63220"/>
                </a:lnTo>
                <a:lnTo>
                  <a:pt x="1098105" y="62966"/>
                </a:lnTo>
                <a:lnTo>
                  <a:pt x="1099121" y="60934"/>
                </a:lnTo>
                <a:close/>
              </a:path>
              <a:path w="2205990" h="170814">
                <a:moveTo>
                  <a:pt x="2205863" y="0"/>
                </a:moveTo>
                <a:lnTo>
                  <a:pt x="2103856" y="0"/>
                </a:lnTo>
                <a:lnTo>
                  <a:pt x="2000338" y="1524"/>
                </a:lnTo>
                <a:lnTo>
                  <a:pt x="1950110" y="3048"/>
                </a:lnTo>
                <a:lnTo>
                  <a:pt x="1899869" y="3048"/>
                </a:lnTo>
                <a:lnTo>
                  <a:pt x="1800923" y="6096"/>
                </a:lnTo>
                <a:lnTo>
                  <a:pt x="1753730" y="6096"/>
                </a:lnTo>
                <a:lnTo>
                  <a:pt x="1571040" y="12191"/>
                </a:lnTo>
                <a:lnTo>
                  <a:pt x="1528419" y="15239"/>
                </a:lnTo>
                <a:lnTo>
                  <a:pt x="1447736" y="18275"/>
                </a:lnTo>
                <a:lnTo>
                  <a:pt x="1409674" y="21323"/>
                </a:lnTo>
                <a:lnTo>
                  <a:pt x="1338122" y="24371"/>
                </a:lnTo>
                <a:lnTo>
                  <a:pt x="1275714" y="30467"/>
                </a:lnTo>
                <a:lnTo>
                  <a:pt x="1246784" y="31991"/>
                </a:lnTo>
                <a:lnTo>
                  <a:pt x="1234605" y="33515"/>
                </a:lnTo>
                <a:lnTo>
                  <a:pt x="1220914" y="35039"/>
                </a:lnTo>
                <a:lnTo>
                  <a:pt x="1208735" y="36563"/>
                </a:lnTo>
                <a:lnTo>
                  <a:pt x="1196555" y="36563"/>
                </a:lnTo>
                <a:lnTo>
                  <a:pt x="1175232" y="39611"/>
                </a:lnTo>
                <a:lnTo>
                  <a:pt x="1147838" y="44170"/>
                </a:lnTo>
                <a:lnTo>
                  <a:pt x="1140218" y="45694"/>
                </a:lnTo>
                <a:lnTo>
                  <a:pt x="1132611" y="45694"/>
                </a:lnTo>
                <a:lnTo>
                  <a:pt x="1120432" y="48742"/>
                </a:lnTo>
                <a:lnTo>
                  <a:pt x="1111300" y="51790"/>
                </a:lnTo>
                <a:lnTo>
                  <a:pt x="1108252" y="53314"/>
                </a:lnTo>
                <a:lnTo>
                  <a:pt x="1103693" y="54838"/>
                </a:lnTo>
                <a:lnTo>
                  <a:pt x="1102169" y="56362"/>
                </a:lnTo>
                <a:lnTo>
                  <a:pt x="1135659" y="56362"/>
                </a:lnTo>
                <a:lnTo>
                  <a:pt x="1141742" y="54838"/>
                </a:lnTo>
                <a:lnTo>
                  <a:pt x="1149362" y="53314"/>
                </a:lnTo>
                <a:lnTo>
                  <a:pt x="1176756" y="48742"/>
                </a:lnTo>
                <a:lnTo>
                  <a:pt x="1187411" y="47218"/>
                </a:lnTo>
                <a:lnTo>
                  <a:pt x="1198067" y="47218"/>
                </a:lnTo>
                <a:lnTo>
                  <a:pt x="1234605" y="42646"/>
                </a:lnTo>
                <a:lnTo>
                  <a:pt x="1248308" y="41122"/>
                </a:lnTo>
                <a:lnTo>
                  <a:pt x="1275714" y="39611"/>
                </a:lnTo>
                <a:lnTo>
                  <a:pt x="1307680" y="36563"/>
                </a:lnTo>
                <a:lnTo>
                  <a:pt x="1339646" y="35039"/>
                </a:lnTo>
                <a:lnTo>
                  <a:pt x="1373136" y="31991"/>
                </a:lnTo>
                <a:lnTo>
                  <a:pt x="1409674" y="30467"/>
                </a:lnTo>
                <a:lnTo>
                  <a:pt x="1447736" y="27419"/>
                </a:lnTo>
                <a:lnTo>
                  <a:pt x="1899869" y="12191"/>
                </a:lnTo>
                <a:lnTo>
                  <a:pt x="1950110" y="12191"/>
                </a:lnTo>
                <a:lnTo>
                  <a:pt x="2000338" y="10667"/>
                </a:lnTo>
                <a:lnTo>
                  <a:pt x="2205863" y="10667"/>
                </a:lnTo>
                <a:lnTo>
                  <a:pt x="22058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/>
          <p:nvPr/>
        </p:nvSpPr>
        <p:spPr>
          <a:xfrm>
            <a:off x="3318775" y="4102319"/>
            <a:ext cx="99143" cy="289803"/>
          </a:xfrm>
          <a:custGeom>
            <a:avLst/>
            <a:gdLst/>
            <a:ahLst/>
            <a:cxnLst/>
            <a:rect l="l" t="t" r="r" b="b"/>
            <a:pathLst>
              <a:path w="99060" h="289560">
                <a:moveTo>
                  <a:pt x="50821" y="18695"/>
                </a:moveTo>
                <a:lnTo>
                  <a:pt x="45366" y="27610"/>
                </a:lnTo>
                <a:lnTo>
                  <a:pt x="41097" y="287883"/>
                </a:lnTo>
                <a:lnTo>
                  <a:pt x="51752" y="289407"/>
                </a:lnTo>
                <a:lnTo>
                  <a:pt x="56017" y="27978"/>
                </a:lnTo>
                <a:lnTo>
                  <a:pt x="50821" y="18695"/>
                </a:lnTo>
                <a:close/>
              </a:path>
              <a:path w="99060" h="289560">
                <a:moveTo>
                  <a:pt x="56903" y="9144"/>
                </a:moveTo>
                <a:lnTo>
                  <a:pt x="56324" y="9144"/>
                </a:lnTo>
                <a:lnTo>
                  <a:pt x="56017" y="27978"/>
                </a:lnTo>
                <a:lnTo>
                  <a:pt x="89814" y="88353"/>
                </a:lnTo>
                <a:lnTo>
                  <a:pt x="91338" y="91401"/>
                </a:lnTo>
                <a:lnTo>
                  <a:pt x="94373" y="91401"/>
                </a:lnTo>
                <a:lnTo>
                  <a:pt x="95897" y="89877"/>
                </a:lnTo>
                <a:lnTo>
                  <a:pt x="98945" y="88353"/>
                </a:lnTo>
                <a:lnTo>
                  <a:pt x="98945" y="83781"/>
                </a:lnTo>
                <a:lnTo>
                  <a:pt x="56903" y="9144"/>
                </a:lnTo>
                <a:close/>
              </a:path>
              <a:path w="99060" h="289560">
                <a:moveTo>
                  <a:pt x="45655" y="9982"/>
                </a:moveTo>
                <a:lnTo>
                  <a:pt x="1511" y="82257"/>
                </a:lnTo>
                <a:lnTo>
                  <a:pt x="0" y="83781"/>
                </a:lnTo>
                <a:lnTo>
                  <a:pt x="0" y="86829"/>
                </a:lnTo>
                <a:lnTo>
                  <a:pt x="3035" y="88353"/>
                </a:lnTo>
                <a:lnTo>
                  <a:pt x="4559" y="89877"/>
                </a:lnTo>
                <a:lnTo>
                  <a:pt x="7607" y="89877"/>
                </a:lnTo>
                <a:lnTo>
                  <a:pt x="9131" y="86829"/>
                </a:lnTo>
                <a:lnTo>
                  <a:pt x="45366" y="27610"/>
                </a:lnTo>
                <a:lnTo>
                  <a:pt x="45655" y="9982"/>
                </a:lnTo>
                <a:close/>
              </a:path>
              <a:path w="99060" h="289560">
                <a:moveTo>
                  <a:pt x="56274" y="12192"/>
                </a:moveTo>
                <a:lnTo>
                  <a:pt x="54800" y="12192"/>
                </a:lnTo>
                <a:lnTo>
                  <a:pt x="50821" y="18695"/>
                </a:lnTo>
                <a:lnTo>
                  <a:pt x="56017" y="27978"/>
                </a:lnTo>
                <a:lnTo>
                  <a:pt x="56274" y="12192"/>
                </a:lnTo>
                <a:close/>
              </a:path>
              <a:path w="99060" h="289560">
                <a:moveTo>
                  <a:pt x="51752" y="0"/>
                </a:moveTo>
                <a:lnTo>
                  <a:pt x="45655" y="9982"/>
                </a:lnTo>
                <a:lnTo>
                  <a:pt x="45366" y="27610"/>
                </a:lnTo>
                <a:lnTo>
                  <a:pt x="50821" y="18695"/>
                </a:lnTo>
                <a:lnTo>
                  <a:pt x="47180" y="12192"/>
                </a:lnTo>
                <a:lnTo>
                  <a:pt x="56274" y="12192"/>
                </a:lnTo>
                <a:lnTo>
                  <a:pt x="56324" y="9144"/>
                </a:lnTo>
                <a:lnTo>
                  <a:pt x="56903" y="9144"/>
                </a:lnTo>
                <a:lnTo>
                  <a:pt x="51752" y="0"/>
                </a:lnTo>
                <a:close/>
              </a:path>
              <a:path w="99060" h="289560">
                <a:moveTo>
                  <a:pt x="54800" y="12192"/>
                </a:moveTo>
                <a:lnTo>
                  <a:pt x="47180" y="12192"/>
                </a:lnTo>
                <a:lnTo>
                  <a:pt x="50821" y="18695"/>
                </a:lnTo>
                <a:lnTo>
                  <a:pt x="54800" y="12192"/>
                </a:lnTo>
                <a:close/>
              </a:path>
              <a:path w="99060" h="289560">
                <a:moveTo>
                  <a:pt x="46167" y="9144"/>
                </a:moveTo>
                <a:lnTo>
                  <a:pt x="45669" y="9144"/>
                </a:lnTo>
                <a:lnTo>
                  <a:pt x="45655" y="9982"/>
                </a:lnTo>
                <a:lnTo>
                  <a:pt x="46167" y="91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7189792" cy="1045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변환될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c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30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y</a:t>
            </a:r>
            <a:r>
              <a:rPr sz="1601" b="1" spc="-10" dirty="0">
                <a:latin typeface="Times New Roman"/>
                <a:cs typeface="Times New Roman"/>
              </a:rPr>
              <a:t>pe</a:t>
            </a:r>
            <a:r>
              <a:rPr sz="1601" b="1" spc="15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값은</a:t>
            </a:r>
            <a:endParaRPr sz="1601">
              <a:latin typeface="HY견고딕"/>
              <a:cs typeface="HY견고딕"/>
            </a:endParaRPr>
          </a:p>
          <a:p>
            <a:pPr marL="551621">
              <a:spcBef>
                <a:spcPts val="956"/>
              </a:spcBef>
            </a:pPr>
            <a:r>
              <a:rPr sz="1601" b="1" spc="-10" dirty="0">
                <a:latin typeface="Times New Roman"/>
                <a:cs typeface="Times New Roman"/>
              </a:rPr>
              <a:t>se</a:t>
            </a:r>
            <a:r>
              <a:rPr sz="1601" b="1" spc="-15" dirty="0">
                <a:latin typeface="Times New Roman"/>
                <a:cs typeface="Times New Roman"/>
              </a:rPr>
              <a:t>tC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30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y</a:t>
            </a:r>
            <a:r>
              <a:rPr sz="1601" b="1" spc="-10" dirty="0">
                <a:latin typeface="Times New Roman"/>
                <a:cs typeface="Times New Roman"/>
              </a:rPr>
              <a:t>pe</a:t>
            </a:r>
            <a:r>
              <a:rPr sz="1601" b="1" spc="16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호출문의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파라미터가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536142" y="2561099"/>
            <a:ext cx="7313352" cy="375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338836" cy="1020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551621" marR="5084" indent="-183026">
              <a:lnSpc>
                <a:spcPts val="2882"/>
              </a:lnSpc>
              <a:spcBef>
                <a:spcPts val="17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ag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i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rt</a:t>
            </a:r>
            <a:r>
              <a:rPr sz="1601" b="1" spc="17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자바의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i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rt</a:t>
            </a:r>
            <a:r>
              <a:rPr sz="1601" b="1" spc="17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마찬가지로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다른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패키지에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속</a:t>
            </a:r>
            <a:r>
              <a:rPr sz="1601" spc="-15" dirty="0">
                <a:latin typeface="HY견고딕"/>
                <a:cs typeface="HY견고딕"/>
              </a:rPr>
              <a:t> 하는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인터페이스를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임포트하는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840867" y="2551947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5649900" y="2551947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831729" y="2561098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831729" y="2942215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 txBox="1"/>
          <p:nvPr/>
        </p:nvSpPr>
        <p:spPr>
          <a:xfrm>
            <a:off x="2060406" y="2677250"/>
            <a:ext cx="3368964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impor</a:t>
            </a:r>
            <a:r>
              <a:rPr sz="1201" spc="-5" dirty="0">
                <a:latin typeface="Times New Roman"/>
                <a:cs typeface="Times New Roman"/>
              </a:rPr>
              <a:t>t=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j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.util.</a:t>
            </a:r>
            <a:r>
              <a:rPr sz="1201" spc="-15" dirty="0">
                <a:latin typeface="Times New Roman"/>
                <a:cs typeface="Times New Roman"/>
              </a:rPr>
              <a:t>Gre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or</a:t>
            </a:r>
            <a:r>
              <a:rPr sz="1201" spc="5" dirty="0">
                <a:latin typeface="Times New Roman"/>
                <a:cs typeface="Times New Roman"/>
              </a:rPr>
              <a:t>i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nC</a:t>
            </a:r>
            <a:r>
              <a:rPr sz="1201" spc="-5" dirty="0">
                <a:latin typeface="Times New Roman"/>
                <a:cs typeface="Times New Roman"/>
              </a:rPr>
              <a:t>al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10" dirty="0">
                <a:latin typeface="Times New Roman"/>
                <a:cs typeface="Times New Roman"/>
              </a:rPr>
              <a:t>n</a:t>
            </a:r>
            <a:r>
              <a:rPr sz="1201" dirty="0">
                <a:latin typeface="Times New Roman"/>
                <a:cs typeface="Times New Roman"/>
              </a:rPr>
              <a:t>d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r</a:t>
            </a:r>
            <a:r>
              <a:rPr sz="1201" spc="5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0867" y="3771511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4735736" y="3771511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1831729" y="3780662"/>
            <a:ext cx="2915193" cy="0"/>
          </a:xfrm>
          <a:custGeom>
            <a:avLst/>
            <a:gdLst/>
            <a:ahLst/>
            <a:cxnLst/>
            <a:rect l="l" t="t" r="r" b="b"/>
            <a:pathLst>
              <a:path w="2912745">
                <a:moveTo>
                  <a:pt x="0" y="0"/>
                </a:moveTo>
                <a:lnTo>
                  <a:pt x="291222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831729" y="4161778"/>
            <a:ext cx="2915193" cy="0"/>
          </a:xfrm>
          <a:custGeom>
            <a:avLst/>
            <a:gdLst/>
            <a:ahLst/>
            <a:cxnLst/>
            <a:rect l="l" t="t" r="r" b="b"/>
            <a:pathLst>
              <a:path w="2912745">
                <a:moveTo>
                  <a:pt x="0" y="0"/>
                </a:moveTo>
                <a:lnTo>
                  <a:pt x="291222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1840867" y="5067313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5649900" y="5067313"/>
            <a:ext cx="0" cy="401022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59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/>
          <p:nvPr/>
        </p:nvSpPr>
        <p:spPr>
          <a:xfrm>
            <a:off x="1831729" y="5076451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/>
          <p:nvPr/>
        </p:nvSpPr>
        <p:spPr>
          <a:xfrm>
            <a:off x="1831729" y="5457568"/>
            <a:ext cx="3829090" cy="0"/>
          </a:xfrm>
          <a:custGeom>
            <a:avLst/>
            <a:gdLst/>
            <a:ahLst/>
            <a:cxnLst/>
            <a:rect l="l" t="t" r="r" b="b"/>
            <a:pathLst>
              <a:path w="3825875">
                <a:moveTo>
                  <a:pt x="0" y="0"/>
                </a:moveTo>
                <a:lnTo>
                  <a:pt x="3825621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/>
          <p:nvPr/>
        </p:nvSpPr>
        <p:spPr>
          <a:xfrm>
            <a:off x="4024205" y="2864465"/>
            <a:ext cx="99143" cy="384498"/>
          </a:xfrm>
          <a:custGeom>
            <a:avLst/>
            <a:gdLst/>
            <a:ahLst/>
            <a:cxnLst/>
            <a:rect l="l" t="t" r="r" b="b"/>
            <a:pathLst>
              <a:path w="99060" h="384175">
                <a:moveTo>
                  <a:pt x="54888" y="18705"/>
                </a:moveTo>
                <a:lnTo>
                  <a:pt x="50443" y="25172"/>
                </a:lnTo>
                <a:lnTo>
                  <a:pt x="21310" y="382320"/>
                </a:lnTo>
                <a:lnTo>
                  <a:pt x="31965" y="383844"/>
                </a:lnTo>
                <a:lnTo>
                  <a:pt x="59524" y="28353"/>
                </a:lnTo>
                <a:lnTo>
                  <a:pt x="54888" y="18705"/>
                </a:lnTo>
                <a:close/>
              </a:path>
              <a:path w="99060" h="384175">
                <a:moveTo>
                  <a:pt x="60807" y="9131"/>
                </a:moveTo>
                <a:lnTo>
                  <a:pt x="51752" y="9131"/>
                </a:lnTo>
                <a:lnTo>
                  <a:pt x="60896" y="10655"/>
                </a:lnTo>
                <a:lnTo>
                  <a:pt x="59524" y="28353"/>
                </a:lnTo>
                <a:lnTo>
                  <a:pt x="89814" y="91389"/>
                </a:lnTo>
                <a:lnTo>
                  <a:pt x="91338" y="94437"/>
                </a:lnTo>
                <a:lnTo>
                  <a:pt x="95910" y="94437"/>
                </a:lnTo>
                <a:lnTo>
                  <a:pt x="98945" y="92913"/>
                </a:lnTo>
                <a:lnTo>
                  <a:pt x="98945" y="86817"/>
                </a:lnTo>
                <a:lnTo>
                  <a:pt x="60807" y="9131"/>
                </a:lnTo>
                <a:close/>
              </a:path>
              <a:path w="99060" h="384175">
                <a:moveTo>
                  <a:pt x="56324" y="0"/>
                </a:moveTo>
                <a:lnTo>
                  <a:pt x="1524" y="79197"/>
                </a:lnTo>
                <a:lnTo>
                  <a:pt x="0" y="82245"/>
                </a:lnTo>
                <a:lnTo>
                  <a:pt x="1524" y="85293"/>
                </a:lnTo>
                <a:lnTo>
                  <a:pt x="4559" y="88341"/>
                </a:lnTo>
                <a:lnTo>
                  <a:pt x="7607" y="86817"/>
                </a:lnTo>
                <a:lnTo>
                  <a:pt x="9131" y="85293"/>
                </a:lnTo>
                <a:lnTo>
                  <a:pt x="50443" y="25172"/>
                </a:lnTo>
                <a:lnTo>
                  <a:pt x="51752" y="9131"/>
                </a:lnTo>
                <a:lnTo>
                  <a:pt x="60807" y="9131"/>
                </a:lnTo>
                <a:lnTo>
                  <a:pt x="56324" y="0"/>
                </a:lnTo>
                <a:close/>
              </a:path>
              <a:path w="99060" h="384175">
                <a:moveTo>
                  <a:pt x="60778" y="12179"/>
                </a:moveTo>
                <a:lnTo>
                  <a:pt x="59372" y="12179"/>
                </a:lnTo>
                <a:lnTo>
                  <a:pt x="54888" y="18705"/>
                </a:lnTo>
                <a:lnTo>
                  <a:pt x="59524" y="28353"/>
                </a:lnTo>
                <a:lnTo>
                  <a:pt x="60778" y="12179"/>
                </a:lnTo>
                <a:close/>
              </a:path>
              <a:path w="99060" h="384175">
                <a:moveTo>
                  <a:pt x="51752" y="9131"/>
                </a:moveTo>
                <a:lnTo>
                  <a:pt x="50443" y="25172"/>
                </a:lnTo>
                <a:lnTo>
                  <a:pt x="54888" y="18705"/>
                </a:lnTo>
                <a:lnTo>
                  <a:pt x="51752" y="12179"/>
                </a:lnTo>
                <a:lnTo>
                  <a:pt x="60778" y="12179"/>
                </a:lnTo>
                <a:lnTo>
                  <a:pt x="60896" y="10655"/>
                </a:lnTo>
                <a:lnTo>
                  <a:pt x="51752" y="9131"/>
                </a:lnTo>
                <a:close/>
              </a:path>
              <a:path w="99060" h="384175">
                <a:moveTo>
                  <a:pt x="59372" y="12179"/>
                </a:moveTo>
                <a:lnTo>
                  <a:pt x="51752" y="12179"/>
                </a:lnTo>
                <a:lnTo>
                  <a:pt x="54888" y="18705"/>
                </a:lnTo>
                <a:lnTo>
                  <a:pt x="59372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2" name="object 22"/>
          <p:cNvSpPr txBox="1"/>
          <p:nvPr/>
        </p:nvSpPr>
        <p:spPr>
          <a:xfrm>
            <a:off x="2151822" y="3321886"/>
            <a:ext cx="3786508" cy="1394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07"/>
            <a:r>
              <a:rPr sz="1201" spc="-5" dirty="0">
                <a:latin typeface="휴먼매직체"/>
                <a:cs typeface="휴먼매직체"/>
              </a:rPr>
              <a:t>j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v</a:t>
            </a:r>
            <a:r>
              <a:rPr sz="1201" spc="-15" dirty="0">
                <a:latin typeface="휴먼매직체"/>
                <a:cs typeface="휴먼매직체"/>
              </a:rPr>
              <a:t>a.</a:t>
            </a:r>
            <a:r>
              <a:rPr sz="1201" spc="-5" dirty="0">
                <a:latin typeface="휴먼매직체"/>
                <a:cs typeface="휴먼매직체"/>
              </a:rPr>
              <a:t>util</a:t>
            </a:r>
            <a:r>
              <a:rPr sz="1201" spc="-1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패</a:t>
            </a:r>
            <a:r>
              <a:rPr sz="1201" spc="-10" dirty="0">
                <a:latin typeface="휴먼매직체"/>
                <a:cs typeface="휴먼매직체"/>
              </a:rPr>
              <a:t>키지의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G</a:t>
            </a:r>
            <a:r>
              <a:rPr sz="1201" spc="-5" dirty="0">
                <a:latin typeface="휴먼매직체"/>
                <a:cs typeface="휴먼매직체"/>
              </a:rPr>
              <a:t>re</a:t>
            </a:r>
            <a:r>
              <a:rPr sz="1201" spc="-15" dirty="0">
                <a:latin typeface="휴먼매직체"/>
                <a:cs typeface="휴먼매직체"/>
              </a:rPr>
              <a:t>go</a:t>
            </a:r>
            <a:r>
              <a:rPr sz="1201" spc="-5" dirty="0">
                <a:latin typeface="휴먼매직체"/>
                <a:cs typeface="휴먼매직체"/>
              </a:rPr>
              <a:t>ri</a:t>
            </a:r>
            <a:r>
              <a:rPr sz="1201" spc="-15" dirty="0">
                <a:latin typeface="휴먼매직체"/>
                <a:cs typeface="휴먼매직체"/>
              </a:rPr>
              <a:t>an</a:t>
            </a:r>
            <a:r>
              <a:rPr sz="1201" spc="-10" dirty="0">
                <a:latin typeface="휴먼매직체"/>
                <a:cs typeface="휴먼매직체"/>
              </a:rPr>
              <a:t>C</a:t>
            </a:r>
            <a:r>
              <a:rPr sz="1201" spc="-15" dirty="0">
                <a:latin typeface="휴먼매직체"/>
                <a:cs typeface="휴먼매직체"/>
              </a:rPr>
              <a:t>al</a:t>
            </a:r>
            <a:r>
              <a:rPr sz="1201" spc="-5" dirty="0">
                <a:latin typeface="휴먼매직체"/>
                <a:cs typeface="휴먼매직체"/>
              </a:rPr>
              <a:t>e</a:t>
            </a:r>
            <a:r>
              <a:rPr sz="1201" spc="-15" dirty="0">
                <a:latin typeface="휴먼매직체"/>
                <a:cs typeface="휴먼매직체"/>
              </a:rPr>
              <a:t>n</a:t>
            </a:r>
            <a:r>
              <a:rPr sz="1201" spc="-5" dirty="0">
                <a:latin typeface="휴먼매직체"/>
                <a:cs typeface="휴먼매직체"/>
              </a:rPr>
              <a:t>d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r</a:t>
            </a:r>
            <a:r>
              <a:rPr sz="1201" spc="-2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클래스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30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임</a:t>
            </a:r>
            <a:r>
              <a:rPr sz="1201" spc="-15" dirty="0">
                <a:latin typeface="휴먼매직체"/>
                <a:cs typeface="휴먼매직체"/>
              </a:rPr>
              <a:t>포트한다</a:t>
            </a:r>
            <a:r>
              <a:rPr sz="1201" spc="-5" dirty="0">
                <a:latin typeface="휴먼매직체"/>
                <a:cs typeface="휴먼매직체"/>
              </a:rPr>
              <a:t>.</a:t>
            </a:r>
            <a:endParaRPr sz="1201">
              <a:latin typeface="휴먼매직체"/>
              <a:cs typeface="휴먼매직체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31"/>
              </a:spcBef>
            </a:pPr>
            <a:endParaRPr sz="1401">
              <a:latin typeface="Times New Roman"/>
              <a:cs typeface="Times New Roman"/>
            </a:endParaRPr>
          </a:p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impor</a:t>
            </a:r>
            <a:r>
              <a:rPr sz="1201" spc="-5" dirty="0">
                <a:latin typeface="Times New Roman"/>
                <a:cs typeface="Times New Roman"/>
              </a:rPr>
              <a:t>t=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j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.util.*</a:t>
            </a:r>
            <a:r>
              <a:rPr sz="1201" spc="3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16"/>
              </a:spcBef>
            </a:pPr>
            <a:endParaRPr sz="1651">
              <a:latin typeface="Times New Roman"/>
              <a:cs typeface="Times New Roman"/>
            </a:endParaRPr>
          </a:p>
          <a:p>
            <a:pPr marL="10804" algn="ctr"/>
            <a:r>
              <a:rPr sz="1201" spc="-5" dirty="0">
                <a:latin typeface="휴먼매직체"/>
                <a:cs typeface="휴먼매직체"/>
              </a:rPr>
              <a:t>j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v</a:t>
            </a:r>
            <a:r>
              <a:rPr sz="1201" spc="-15" dirty="0">
                <a:latin typeface="휴먼매직체"/>
                <a:cs typeface="휴먼매직체"/>
              </a:rPr>
              <a:t>a.</a:t>
            </a:r>
            <a:r>
              <a:rPr sz="1201" spc="-5" dirty="0">
                <a:latin typeface="휴먼매직체"/>
                <a:cs typeface="휴먼매직체"/>
              </a:rPr>
              <a:t>util</a:t>
            </a:r>
            <a:r>
              <a:rPr sz="1201" spc="-15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패</a:t>
            </a:r>
            <a:r>
              <a:rPr sz="1201" spc="-10" dirty="0">
                <a:latin typeface="휴먼매직체"/>
                <a:cs typeface="휴먼매직체"/>
              </a:rPr>
              <a:t>키지의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모</a:t>
            </a:r>
            <a:r>
              <a:rPr sz="1201" spc="-10" dirty="0">
                <a:latin typeface="휴먼매직체"/>
                <a:cs typeface="휴먼매직체"/>
              </a:rPr>
              <a:t>든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클래스와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인터</a:t>
            </a:r>
            <a:r>
              <a:rPr sz="1201" spc="-20" dirty="0">
                <a:latin typeface="휴먼매직체"/>
                <a:cs typeface="휴먼매직체"/>
              </a:rPr>
              <a:t>페</a:t>
            </a:r>
            <a:r>
              <a:rPr sz="1201" spc="-10" dirty="0">
                <a:latin typeface="휴먼매직체"/>
                <a:cs typeface="휴먼매직체"/>
              </a:rPr>
              <a:t>이</a:t>
            </a:r>
            <a:r>
              <a:rPr sz="1201" spc="-15" dirty="0">
                <a:latin typeface="휴먼매직체"/>
                <a:cs typeface="휴먼매직체"/>
              </a:rPr>
              <a:t>스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임</a:t>
            </a:r>
            <a:r>
              <a:rPr sz="1201" spc="-15" dirty="0">
                <a:latin typeface="휴먼매직체"/>
                <a:cs typeface="휴먼매직체"/>
              </a:rPr>
              <a:t>포트한다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48216" y="5192616"/>
            <a:ext cx="3395021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impor</a:t>
            </a:r>
            <a:r>
              <a:rPr sz="1201" spc="-5" dirty="0">
                <a:latin typeface="Times New Roman"/>
                <a:cs typeface="Times New Roman"/>
              </a:rPr>
              <a:t>t=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j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.util.</a:t>
            </a:r>
            <a:r>
              <a:rPr sz="1201" spc="-15" dirty="0">
                <a:latin typeface="Times New Roman"/>
                <a:cs typeface="Times New Roman"/>
              </a:rPr>
              <a:t>Arr</a:t>
            </a:r>
            <a:r>
              <a:rPr sz="1201" spc="-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y</a:t>
            </a:r>
            <a:r>
              <a:rPr sz="1201" spc="-5" dirty="0">
                <a:latin typeface="Times New Roman"/>
                <a:cs typeface="Times New Roman"/>
              </a:rPr>
              <a:t>List,</a:t>
            </a:r>
            <a:r>
              <a:rPr sz="1201" spc="45" dirty="0">
                <a:latin typeface="Times New Roman"/>
                <a:cs typeface="Times New Roman"/>
              </a:rPr>
              <a:t> </a:t>
            </a:r>
            <a:r>
              <a:rPr sz="1201" spc="-5" dirty="0">
                <a:latin typeface="Times New Roman"/>
                <a:cs typeface="Times New Roman"/>
              </a:rPr>
              <a:t>j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.io.*</a:t>
            </a:r>
            <a:r>
              <a:rPr sz="1201" spc="20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00231" y="4074889"/>
            <a:ext cx="101050" cy="324758"/>
          </a:xfrm>
          <a:custGeom>
            <a:avLst/>
            <a:gdLst/>
            <a:ahLst/>
            <a:cxnLst/>
            <a:rect l="l" t="t" r="r" b="b"/>
            <a:pathLst>
              <a:path w="100964" h="324485">
                <a:moveTo>
                  <a:pt x="50157" y="19922"/>
                </a:moveTo>
                <a:lnTo>
                  <a:pt x="45580" y="27555"/>
                </a:lnTo>
                <a:lnTo>
                  <a:pt x="44145" y="324434"/>
                </a:lnTo>
                <a:lnTo>
                  <a:pt x="53289" y="324434"/>
                </a:lnTo>
                <a:lnTo>
                  <a:pt x="54711" y="27778"/>
                </a:lnTo>
                <a:lnTo>
                  <a:pt x="50157" y="19922"/>
                </a:lnTo>
                <a:close/>
              </a:path>
              <a:path w="100964" h="324485">
                <a:moveTo>
                  <a:pt x="50241" y="0"/>
                </a:moveTo>
                <a:lnTo>
                  <a:pt x="1523" y="83769"/>
                </a:lnTo>
                <a:lnTo>
                  <a:pt x="0" y="85293"/>
                </a:lnTo>
                <a:lnTo>
                  <a:pt x="1523" y="88341"/>
                </a:lnTo>
                <a:lnTo>
                  <a:pt x="3047" y="89865"/>
                </a:lnTo>
                <a:lnTo>
                  <a:pt x="6095" y="91389"/>
                </a:lnTo>
                <a:lnTo>
                  <a:pt x="9131" y="89865"/>
                </a:lnTo>
                <a:lnTo>
                  <a:pt x="9131" y="88341"/>
                </a:lnTo>
                <a:lnTo>
                  <a:pt x="45580" y="27555"/>
                </a:lnTo>
                <a:lnTo>
                  <a:pt x="45669" y="9131"/>
                </a:lnTo>
                <a:lnTo>
                  <a:pt x="55551" y="9131"/>
                </a:lnTo>
                <a:lnTo>
                  <a:pt x="50241" y="0"/>
                </a:lnTo>
                <a:close/>
              </a:path>
              <a:path w="100964" h="324485">
                <a:moveTo>
                  <a:pt x="57324" y="12179"/>
                </a:moveTo>
                <a:lnTo>
                  <a:pt x="54800" y="12179"/>
                </a:lnTo>
                <a:lnTo>
                  <a:pt x="54711" y="27778"/>
                </a:lnTo>
                <a:lnTo>
                  <a:pt x="89814" y="88341"/>
                </a:lnTo>
                <a:lnTo>
                  <a:pt x="91338" y="91389"/>
                </a:lnTo>
                <a:lnTo>
                  <a:pt x="94386" y="91389"/>
                </a:lnTo>
                <a:lnTo>
                  <a:pt x="97434" y="89865"/>
                </a:lnTo>
                <a:lnTo>
                  <a:pt x="98958" y="88341"/>
                </a:lnTo>
                <a:lnTo>
                  <a:pt x="100469" y="85293"/>
                </a:lnTo>
                <a:lnTo>
                  <a:pt x="98958" y="83769"/>
                </a:lnTo>
                <a:lnTo>
                  <a:pt x="57324" y="12179"/>
                </a:lnTo>
                <a:close/>
              </a:path>
              <a:path w="100964" h="324485">
                <a:moveTo>
                  <a:pt x="54785" y="12203"/>
                </a:moveTo>
                <a:lnTo>
                  <a:pt x="50157" y="19922"/>
                </a:lnTo>
                <a:lnTo>
                  <a:pt x="54711" y="27778"/>
                </a:lnTo>
                <a:lnTo>
                  <a:pt x="54785" y="12203"/>
                </a:lnTo>
                <a:close/>
              </a:path>
              <a:path w="100964" h="324485">
                <a:moveTo>
                  <a:pt x="54800" y="9131"/>
                </a:moveTo>
                <a:lnTo>
                  <a:pt x="45669" y="9131"/>
                </a:lnTo>
                <a:lnTo>
                  <a:pt x="45580" y="27555"/>
                </a:lnTo>
                <a:lnTo>
                  <a:pt x="50157" y="19922"/>
                </a:lnTo>
                <a:lnTo>
                  <a:pt x="45669" y="12179"/>
                </a:lnTo>
                <a:lnTo>
                  <a:pt x="54785" y="12179"/>
                </a:lnTo>
                <a:lnTo>
                  <a:pt x="54800" y="9131"/>
                </a:lnTo>
                <a:close/>
              </a:path>
              <a:path w="100964" h="324485">
                <a:moveTo>
                  <a:pt x="54785" y="12179"/>
                </a:moveTo>
                <a:lnTo>
                  <a:pt x="45669" y="12179"/>
                </a:lnTo>
                <a:lnTo>
                  <a:pt x="50157" y="19922"/>
                </a:lnTo>
                <a:lnTo>
                  <a:pt x="54785" y="12179"/>
                </a:lnTo>
                <a:close/>
              </a:path>
              <a:path w="100964" h="324485">
                <a:moveTo>
                  <a:pt x="55551" y="9131"/>
                </a:moveTo>
                <a:lnTo>
                  <a:pt x="54800" y="9131"/>
                </a:lnTo>
                <a:lnTo>
                  <a:pt x="54785" y="12203"/>
                </a:lnTo>
                <a:lnTo>
                  <a:pt x="57324" y="12179"/>
                </a:lnTo>
                <a:lnTo>
                  <a:pt x="55551" y="91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 txBox="1"/>
          <p:nvPr/>
        </p:nvSpPr>
        <p:spPr>
          <a:xfrm>
            <a:off x="1813552" y="5859482"/>
            <a:ext cx="5005463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5" dirty="0">
                <a:latin typeface="휴먼매직체"/>
                <a:cs typeface="휴먼매직체"/>
              </a:rPr>
              <a:t>j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v</a:t>
            </a:r>
            <a:r>
              <a:rPr sz="1201" spc="-15" dirty="0">
                <a:latin typeface="휴먼매직체"/>
                <a:cs typeface="휴먼매직체"/>
              </a:rPr>
              <a:t>a.</a:t>
            </a:r>
            <a:r>
              <a:rPr sz="1201" spc="-5" dirty="0">
                <a:latin typeface="휴먼매직체"/>
                <a:cs typeface="휴먼매직체"/>
              </a:rPr>
              <a:t>uti</a:t>
            </a:r>
            <a:r>
              <a:rPr sz="1201" spc="-10" dirty="0">
                <a:latin typeface="휴먼매직체"/>
                <a:cs typeface="휴먼매직체"/>
              </a:rPr>
              <a:t>l.</a:t>
            </a:r>
            <a:r>
              <a:rPr sz="1201" spc="-5" dirty="0">
                <a:latin typeface="휴먼매직체"/>
                <a:cs typeface="휴먼매직체"/>
              </a:rPr>
              <a:t>Arr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yList</a:t>
            </a:r>
            <a:r>
              <a:rPr sz="1201" spc="-2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클래스와</a:t>
            </a:r>
            <a:r>
              <a:rPr sz="1201" spc="30" dirty="0">
                <a:latin typeface="휴먼매직체"/>
                <a:cs typeface="휴먼매직체"/>
              </a:rPr>
              <a:t> </a:t>
            </a:r>
            <a:r>
              <a:rPr sz="1201" spc="-5" dirty="0">
                <a:latin typeface="휴먼매직체"/>
                <a:cs typeface="휴먼매직체"/>
              </a:rPr>
              <a:t>j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v</a:t>
            </a:r>
            <a:r>
              <a:rPr sz="1201" spc="-15" dirty="0">
                <a:latin typeface="휴먼매직체"/>
                <a:cs typeface="휴먼매직체"/>
              </a:rPr>
              <a:t>a.</a:t>
            </a:r>
            <a:r>
              <a:rPr sz="1201" spc="-5" dirty="0">
                <a:latin typeface="휴먼매직체"/>
                <a:cs typeface="휴먼매직체"/>
              </a:rPr>
              <a:t>io </a:t>
            </a:r>
            <a:r>
              <a:rPr sz="1201" spc="-20" dirty="0">
                <a:latin typeface="휴먼매직체"/>
                <a:cs typeface="휴먼매직체"/>
              </a:rPr>
              <a:t>패</a:t>
            </a:r>
            <a:r>
              <a:rPr sz="1201" spc="-10" dirty="0">
                <a:latin typeface="휴먼매직체"/>
                <a:cs typeface="휴먼매직체"/>
              </a:rPr>
              <a:t>키지의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모</a:t>
            </a:r>
            <a:r>
              <a:rPr sz="1201" spc="-10" dirty="0">
                <a:latin typeface="휴먼매직체"/>
                <a:cs typeface="휴먼매직체"/>
              </a:rPr>
              <a:t>든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클래스</a:t>
            </a:r>
            <a:r>
              <a:rPr sz="1201" spc="-5" dirty="0">
                <a:latin typeface="휴먼매직체"/>
                <a:cs typeface="휴먼매직체"/>
              </a:rPr>
              <a:t>,</a:t>
            </a:r>
            <a:r>
              <a:rPr sz="1201" spc="20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인터</a:t>
            </a:r>
            <a:r>
              <a:rPr sz="1201" spc="-20" dirty="0">
                <a:latin typeface="휴먼매직체"/>
                <a:cs typeface="휴먼매직체"/>
              </a:rPr>
              <a:t>페</a:t>
            </a:r>
            <a:r>
              <a:rPr sz="1201" spc="-10" dirty="0">
                <a:latin typeface="휴먼매직체"/>
                <a:cs typeface="휴먼매직체"/>
              </a:rPr>
              <a:t>이</a:t>
            </a:r>
            <a:r>
              <a:rPr sz="1201" spc="-15" dirty="0">
                <a:latin typeface="휴먼매직체"/>
                <a:cs typeface="휴먼매직체"/>
              </a:rPr>
              <a:t>스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20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임</a:t>
            </a:r>
            <a:r>
              <a:rPr sz="1201" spc="-15" dirty="0">
                <a:latin typeface="휴먼매직체"/>
                <a:cs typeface="휴먼매직체"/>
              </a:rPr>
              <a:t>포트한다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12166" y="5410310"/>
            <a:ext cx="101050" cy="343188"/>
          </a:xfrm>
          <a:custGeom>
            <a:avLst/>
            <a:gdLst/>
            <a:ahLst/>
            <a:cxnLst/>
            <a:rect l="l" t="t" r="r" b="b"/>
            <a:pathLst>
              <a:path w="100964" h="342900">
                <a:moveTo>
                  <a:pt x="52313" y="18746"/>
                </a:moveTo>
                <a:lnTo>
                  <a:pt x="46678" y="27954"/>
                </a:lnTo>
                <a:lnTo>
                  <a:pt x="38061" y="342722"/>
                </a:lnTo>
                <a:lnTo>
                  <a:pt x="48717" y="342722"/>
                </a:lnTo>
                <a:lnTo>
                  <a:pt x="57335" y="27897"/>
                </a:lnTo>
                <a:lnTo>
                  <a:pt x="52313" y="18746"/>
                </a:lnTo>
                <a:close/>
              </a:path>
              <a:path w="100964" h="342900">
                <a:moveTo>
                  <a:pt x="58173" y="9143"/>
                </a:moveTo>
                <a:lnTo>
                  <a:pt x="57848" y="9143"/>
                </a:lnTo>
                <a:lnTo>
                  <a:pt x="57335" y="27897"/>
                </a:lnTo>
                <a:lnTo>
                  <a:pt x="91338" y="89865"/>
                </a:lnTo>
                <a:lnTo>
                  <a:pt x="91338" y="91389"/>
                </a:lnTo>
                <a:lnTo>
                  <a:pt x="94386" y="92913"/>
                </a:lnTo>
                <a:lnTo>
                  <a:pt x="97434" y="91389"/>
                </a:lnTo>
                <a:lnTo>
                  <a:pt x="98958" y="89865"/>
                </a:lnTo>
                <a:lnTo>
                  <a:pt x="100469" y="86817"/>
                </a:lnTo>
                <a:lnTo>
                  <a:pt x="98958" y="85293"/>
                </a:lnTo>
                <a:lnTo>
                  <a:pt x="58173" y="9143"/>
                </a:lnTo>
                <a:close/>
              </a:path>
              <a:path w="100964" h="342900">
                <a:moveTo>
                  <a:pt x="47178" y="9692"/>
                </a:moveTo>
                <a:lnTo>
                  <a:pt x="1524" y="82257"/>
                </a:lnTo>
                <a:lnTo>
                  <a:pt x="0" y="83781"/>
                </a:lnTo>
                <a:lnTo>
                  <a:pt x="1524" y="86817"/>
                </a:lnTo>
                <a:lnTo>
                  <a:pt x="3048" y="88341"/>
                </a:lnTo>
                <a:lnTo>
                  <a:pt x="6096" y="89865"/>
                </a:lnTo>
                <a:lnTo>
                  <a:pt x="9131" y="89865"/>
                </a:lnTo>
                <a:lnTo>
                  <a:pt x="10655" y="86817"/>
                </a:lnTo>
                <a:lnTo>
                  <a:pt x="46678" y="27954"/>
                </a:lnTo>
                <a:lnTo>
                  <a:pt x="47178" y="9692"/>
                </a:lnTo>
                <a:close/>
              </a:path>
              <a:path w="100964" h="342900">
                <a:moveTo>
                  <a:pt x="53276" y="0"/>
                </a:moveTo>
                <a:lnTo>
                  <a:pt x="47178" y="9692"/>
                </a:lnTo>
                <a:lnTo>
                  <a:pt x="46678" y="27954"/>
                </a:lnTo>
                <a:lnTo>
                  <a:pt x="52313" y="18746"/>
                </a:lnTo>
                <a:lnTo>
                  <a:pt x="48717" y="12191"/>
                </a:lnTo>
                <a:lnTo>
                  <a:pt x="57765" y="12191"/>
                </a:lnTo>
                <a:lnTo>
                  <a:pt x="57848" y="9143"/>
                </a:lnTo>
                <a:lnTo>
                  <a:pt x="58173" y="9143"/>
                </a:lnTo>
                <a:lnTo>
                  <a:pt x="53276" y="0"/>
                </a:lnTo>
                <a:close/>
              </a:path>
              <a:path w="100964" h="342900">
                <a:moveTo>
                  <a:pt x="57765" y="12191"/>
                </a:moveTo>
                <a:lnTo>
                  <a:pt x="56324" y="12191"/>
                </a:lnTo>
                <a:lnTo>
                  <a:pt x="52313" y="18746"/>
                </a:lnTo>
                <a:lnTo>
                  <a:pt x="57335" y="27897"/>
                </a:lnTo>
                <a:lnTo>
                  <a:pt x="57765" y="12191"/>
                </a:lnTo>
                <a:close/>
              </a:path>
              <a:path w="100964" h="342900">
                <a:moveTo>
                  <a:pt x="56324" y="12191"/>
                </a:moveTo>
                <a:lnTo>
                  <a:pt x="48717" y="12191"/>
                </a:lnTo>
                <a:lnTo>
                  <a:pt x="52313" y="18746"/>
                </a:lnTo>
                <a:lnTo>
                  <a:pt x="56324" y="12191"/>
                </a:lnTo>
                <a:close/>
              </a:path>
              <a:path w="100964" h="342900">
                <a:moveTo>
                  <a:pt x="47523" y="9143"/>
                </a:moveTo>
                <a:lnTo>
                  <a:pt x="47193" y="9143"/>
                </a:lnTo>
                <a:lnTo>
                  <a:pt x="47178" y="9692"/>
                </a:lnTo>
                <a:lnTo>
                  <a:pt x="47523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5364539" cy="916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i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rt</a:t>
            </a:r>
            <a:r>
              <a:rPr sz="1601" b="1" spc="18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예를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보여주는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612317" y="2195234"/>
            <a:ext cx="5256499" cy="274551"/>
          </a:xfrm>
          <a:custGeom>
            <a:avLst/>
            <a:gdLst/>
            <a:ahLst/>
            <a:cxnLst/>
            <a:rect l="l" t="t" r="r" b="b"/>
            <a:pathLst>
              <a:path w="5252084" h="274319">
                <a:moveTo>
                  <a:pt x="0" y="274167"/>
                </a:moveTo>
                <a:lnTo>
                  <a:pt x="5252059" y="274167"/>
                </a:lnTo>
                <a:lnTo>
                  <a:pt x="5252059" y="0"/>
                </a:lnTo>
                <a:lnTo>
                  <a:pt x="0" y="0"/>
                </a:lnTo>
                <a:lnTo>
                  <a:pt x="0" y="274167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603178" y="2469633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612316" y="2186083"/>
            <a:ext cx="0" cy="2858630"/>
          </a:xfrm>
          <a:custGeom>
            <a:avLst/>
            <a:gdLst/>
            <a:ahLst/>
            <a:cxnLst/>
            <a:rect l="l" t="t" r="r" b="b"/>
            <a:pathLst>
              <a:path h="2856229">
                <a:moveTo>
                  <a:pt x="0" y="0"/>
                </a:moveTo>
                <a:lnTo>
                  <a:pt x="0" y="285596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6868790" y="2186083"/>
            <a:ext cx="0" cy="2858630"/>
          </a:xfrm>
          <a:custGeom>
            <a:avLst/>
            <a:gdLst/>
            <a:ahLst/>
            <a:cxnLst/>
            <a:rect l="l" t="t" r="r" b="b"/>
            <a:pathLst>
              <a:path h="2856229">
                <a:moveTo>
                  <a:pt x="0" y="0"/>
                </a:moveTo>
                <a:lnTo>
                  <a:pt x="0" y="2855963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2195221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603178" y="5035294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691034" y="2250424"/>
            <a:ext cx="4106818" cy="262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3]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page</a:t>
            </a:r>
            <a:r>
              <a:rPr sz="1201" b="1" spc="-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지시자의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5" dirty="0">
                <a:latin typeface="Times New Roman"/>
                <a:cs typeface="Times New Roman"/>
              </a:rPr>
              <a:t>i</a:t>
            </a:r>
            <a:r>
              <a:rPr sz="1201" b="1" spc="-30" dirty="0">
                <a:latin typeface="Times New Roman"/>
                <a:cs typeface="Times New Roman"/>
              </a:rPr>
              <a:t>m</a:t>
            </a:r>
            <a:r>
              <a:rPr sz="1201" b="1" spc="-10" dirty="0">
                <a:latin typeface="Times New Roman"/>
                <a:cs typeface="Times New Roman"/>
              </a:rPr>
              <a:t>po</a:t>
            </a:r>
            <a:r>
              <a:rPr sz="1201" b="1" spc="-15" dirty="0">
                <a:latin typeface="Times New Roman"/>
                <a:cs typeface="Times New Roman"/>
              </a:rPr>
              <a:t>r</a:t>
            </a:r>
            <a:r>
              <a:rPr sz="1201" b="1" spc="-5" dirty="0">
                <a:latin typeface="Times New Roman"/>
                <a:cs typeface="Times New Roman"/>
              </a:rPr>
              <a:t>t</a:t>
            </a:r>
            <a:r>
              <a:rPr sz="1201" b="1" spc="2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애트리뷰트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사용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예</a:t>
            </a:r>
            <a:endParaRPr sz="1201">
              <a:latin typeface="맑은 고딕"/>
              <a:cs typeface="맑은 고딕"/>
            </a:endParaRPr>
          </a:p>
          <a:p>
            <a:pPr marL="12710">
              <a:spcBef>
                <a:spcPts val="721"/>
              </a:spcBef>
            </a:pPr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5" dirty="0">
                <a:latin typeface="Times New Roman"/>
                <a:cs typeface="Times New Roman"/>
              </a:rPr>
              <a:t>@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age</a:t>
            </a:r>
            <a:r>
              <a:rPr sz="1101" b="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im</a:t>
            </a:r>
            <a:r>
              <a:rPr sz="1101" b="1" spc="-5" dirty="0">
                <a:latin typeface="Times New Roman"/>
                <a:cs typeface="Times New Roman"/>
              </a:rPr>
              <a:t>p</a:t>
            </a:r>
            <a:r>
              <a:rPr sz="1101" b="1" dirty="0">
                <a:latin typeface="Times New Roman"/>
                <a:cs typeface="Times New Roman"/>
              </a:rPr>
              <a:t>ort=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“</a:t>
            </a:r>
            <a:r>
              <a:rPr sz="1101" b="1" dirty="0">
                <a:latin typeface="Times New Roman"/>
                <a:cs typeface="Times New Roman"/>
              </a:rPr>
              <a:t>java.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ti</a:t>
            </a:r>
            <a:r>
              <a:rPr sz="1101" b="1" spc="-15" dirty="0">
                <a:latin typeface="Times New Roman"/>
                <a:cs typeface="Times New Roman"/>
              </a:rPr>
              <a:t>l</a:t>
            </a:r>
            <a:r>
              <a:rPr sz="1101" b="1" dirty="0">
                <a:latin typeface="Times New Roman"/>
                <a:cs typeface="Times New Roman"/>
              </a:rPr>
              <a:t>.</a:t>
            </a:r>
            <a:r>
              <a:rPr sz="1101" b="1" spc="-10" dirty="0">
                <a:latin typeface="Times New Roman"/>
                <a:cs typeface="Times New Roman"/>
              </a:rPr>
              <a:t>Gr</a:t>
            </a:r>
            <a:r>
              <a:rPr sz="1101" b="1" dirty="0">
                <a:latin typeface="Times New Roman"/>
                <a:cs typeface="Times New Roman"/>
              </a:rPr>
              <a:t>ego</a:t>
            </a:r>
            <a:r>
              <a:rPr sz="1101" b="1" spc="-10" dirty="0">
                <a:latin typeface="Times New Roman"/>
                <a:cs typeface="Times New Roman"/>
              </a:rPr>
              <a:t>r</a:t>
            </a:r>
            <a:r>
              <a:rPr sz="1101" b="1" spc="-15" dirty="0">
                <a:latin typeface="Times New Roman"/>
                <a:cs typeface="Times New Roman"/>
              </a:rPr>
              <a:t>i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-5" dirty="0">
                <a:latin typeface="Times New Roman"/>
                <a:cs typeface="Times New Roman"/>
              </a:rPr>
              <a:t>nC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5" dirty="0">
                <a:latin typeface="Times New Roman"/>
                <a:cs typeface="Times New Roman"/>
              </a:rPr>
              <a:t>l</a:t>
            </a:r>
            <a:r>
              <a:rPr sz="1101" b="1" spc="-10" dirty="0">
                <a:latin typeface="Times New Roman"/>
                <a:cs typeface="Times New Roman"/>
              </a:rPr>
              <a:t>e</a:t>
            </a:r>
            <a:r>
              <a:rPr sz="1101" b="1" spc="-5" dirty="0">
                <a:latin typeface="Times New Roman"/>
                <a:cs typeface="Times New Roman"/>
              </a:rPr>
              <a:t>nd</a:t>
            </a:r>
            <a:r>
              <a:rPr sz="1101" b="1" dirty="0">
                <a:latin typeface="Times New Roman"/>
                <a:cs typeface="Times New Roman"/>
              </a:rPr>
              <a:t>ar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dirty="0">
                <a:latin typeface="HY견고딕"/>
                <a:cs typeface="HY견고딕"/>
              </a:rPr>
              <a:t>날짜와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시각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dirty="0">
                <a:latin typeface="Times New Roman"/>
                <a:cs typeface="Times New Roman"/>
              </a:rPr>
              <a:t>%</a:t>
            </a:r>
            <a:endParaRPr sz="1101">
              <a:latin typeface="Times New Roman"/>
              <a:cs typeface="Times New Roman"/>
            </a:endParaRPr>
          </a:p>
          <a:p>
            <a:pPr marL="885263" marR="5084"/>
            <a:r>
              <a:rPr sz="1101" b="1" spc="-10" dirty="0">
                <a:latin typeface="Times New Roman"/>
                <a:cs typeface="Times New Roman"/>
              </a:rPr>
              <a:t>G</a:t>
            </a:r>
            <a:r>
              <a:rPr sz="1101" b="1" dirty="0">
                <a:latin typeface="Times New Roman"/>
                <a:cs typeface="Times New Roman"/>
              </a:rPr>
              <a:t>regoria</a:t>
            </a:r>
            <a:r>
              <a:rPr sz="1101" b="1" spc="-5" dirty="0">
                <a:latin typeface="Times New Roman"/>
                <a:cs typeface="Times New Roman"/>
              </a:rPr>
              <a:t>nC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5" dirty="0">
                <a:latin typeface="Times New Roman"/>
                <a:cs typeface="Times New Roman"/>
              </a:rPr>
              <a:t>l</a:t>
            </a:r>
            <a:r>
              <a:rPr sz="1101" b="1" spc="-10" dirty="0">
                <a:latin typeface="Times New Roman"/>
                <a:cs typeface="Times New Roman"/>
              </a:rPr>
              <a:t>e</a:t>
            </a:r>
            <a:r>
              <a:rPr sz="1101" b="1" spc="-5" dirty="0">
                <a:latin typeface="Times New Roman"/>
                <a:cs typeface="Times New Roman"/>
              </a:rPr>
              <a:t>nd</a:t>
            </a:r>
            <a:r>
              <a:rPr sz="1101" b="1" dirty="0">
                <a:latin typeface="Times New Roman"/>
                <a:cs typeface="Times New Roman"/>
              </a:rPr>
              <a:t>ar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ow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n</a:t>
            </a:r>
            <a:r>
              <a:rPr sz="1101" b="1" dirty="0">
                <a:latin typeface="Times New Roman"/>
                <a:cs typeface="Times New Roman"/>
              </a:rPr>
              <a:t>ew</a:t>
            </a:r>
            <a:r>
              <a:rPr sz="1101" b="1" spc="-5" dirty="0">
                <a:latin typeface="Times New Roman"/>
                <a:cs typeface="Times New Roman"/>
              </a:rPr>
              <a:t> </a:t>
            </a:r>
            <a:r>
              <a:rPr sz="1101" b="1" spc="-10" dirty="0">
                <a:latin typeface="Times New Roman"/>
                <a:cs typeface="Times New Roman"/>
              </a:rPr>
              <a:t>G</a:t>
            </a:r>
            <a:r>
              <a:rPr sz="1101" b="1" dirty="0">
                <a:latin typeface="Times New Roman"/>
                <a:cs typeface="Times New Roman"/>
              </a:rPr>
              <a:t>regoria</a:t>
            </a:r>
            <a:r>
              <a:rPr sz="1101" b="1" spc="-5" dirty="0">
                <a:latin typeface="Times New Roman"/>
                <a:cs typeface="Times New Roman"/>
              </a:rPr>
              <a:t>nC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5" dirty="0">
                <a:latin typeface="Times New Roman"/>
                <a:cs typeface="Times New Roman"/>
              </a:rPr>
              <a:t>l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5" dirty="0">
                <a:latin typeface="Times New Roman"/>
                <a:cs typeface="Times New Roman"/>
              </a:rPr>
              <a:t>nd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-10" dirty="0">
                <a:latin typeface="Times New Roman"/>
                <a:cs typeface="Times New Roman"/>
              </a:rPr>
              <a:t>r</a:t>
            </a:r>
            <a:r>
              <a:rPr sz="1101" b="1" dirty="0">
                <a:latin typeface="Times New Roman"/>
                <a:cs typeface="Times New Roman"/>
              </a:rPr>
              <a:t>(</a:t>
            </a:r>
            <a:r>
              <a:rPr sz="1101" b="1" spc="-10" dirty="0">
                <a:latin typeface="Times New Roman"/>
                <a:cs typeface="Times New Roman"/>
              </a:rPr>
              <a:t>)</a:t>
            </a:r>
            <a:r>
              <a:rPr sz="1101" b="1" dirty="0">
                <a:latin typeface="Times New Roman"/>
                <a:cs typeface="Times New Roman"/>
              </a:rPr>
              <a:t>; 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tri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g</a:t>
            </a:r>
            <a:r>
              <a:rPr sz="1101" b="1" spc="-25" dirty="0">
                <a:latin typeface="Times New Roman"/>
                <a:cs typeface="Times New Roman"/>
              </a:rPr>
              <a:t> </a:t>
            </a:r>
            <a:r>
              <a:rPr sz="1101" b="1" spc="-5" dirty="0">
                <a:latin typeface="Times New Roman"/>
                <a:cs typeface="Times New Roman"/>
              </a:rPr>
              <a:t>d</a:t>
            </a:r>
            <a:r>
              <a:rPr sz="1101" b="1" dirty="0">
                <a:latin typeface="Times New Roman"/>
                <a:cs typeface="Times New Roman"/>
              </a:rPr>
              <a:t>ate</a:t>
            </a:r>
            <a:r>
              <a:rPr sz="1101" b="1" spc="-2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S</a:t>
            </a:r>
            <a:r>
              <a:rPr sz="1101" b="1" dirty="0">
                <a:latin typeface="Times New Roman"/>
                <a:cs typeface="Times New Roman"/>
              </a:rPr>
              <a:t>tri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g.for</a:t>
            </a:r>
            <a:r>
              <a:rPr sz="1101" b="1" spc="-10" dirty="0">
                <a:latin typeface="Times New Roman"/>
                <a:cs typeface="Times New Roman"/>
              </a:rPr>
              <a:t>m</a:t>
            </a:r>
            <a:r>
              <a:rPr sz="1101" b="1" spc="-15" dirty="0">
                <a:latin typeface="Times New Roman"/>
                <a:cs typeface="Times New Roman"/>
              </a:rPr>
              <a:t>a</a:t>
            </a:r>
            <a:r>
              <a:rPr sz="1101" b="1" dirty="0">
                <a:latin typeface="Times New Roman"/>
                <a:cs typeface="Times New Roman"/>
              </a:rPr>
              <a:t>t(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F</a:t>
            </a:r>
            <a:r>
              <a:rPr sz="1101" b="1" spc="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”, 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);</a:t>
            </a:r>
            <a:endParaRPr sz="1101">
              <a:latin typeface="Times New Roman"/>
              <a:cs typeface="Times New Roman"/>
            </a:endParaRPr>
          </a:p>
          <a:p>
            <a:pPr marL="885263"/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tri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g</a:t>
            </a:r>
            <a:r>
              <a:rPr sz="1101" b="1" spc="-2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time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5" dirty="0">
                <a:latin typeface="Times New Roman"/>
                <a:cs typeface="Times New Roman"/>
              </a:rPr>
              <a:t> S</a:t>
            </a:r>
            <a:r>
              <a:rPr sz="1101" b="1" dirty="0">
                <a:latin typeface="Times New Roman"/>
                <a:cs typeface="Times New Roman"/>
              </a:rPr>
              <a:t>tri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g.for</a:t>
            </a:r>
            <a:r>
              <a:rPr sz="1101" b="1" spc="-10" dirty="0">
                <a:latin typeface="Times New Roman"/>
                <a:cs typeface="Times New Roman"/>
              </a:rPr>
              <a:t>m</a:t>
            </a:r>
            <a:r>
              <a:rPr sz="1101" b="1" dirty="0">
                <a:latin typeface="Times New Roman"/>
                <a:cs typeface="Times New Roman"/>
              </a:rPr>
              <a:t>a</a:t>
            </a:r>
            <a:r>
              <a:rPr sz="1101" b="1" spc="-10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(</a:t>
            </a:r>
            <a:r>
              <a:rPr sz="1101" b="1" spc="-4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”, 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15" dirty="0">
                <a:latin typeface="Times New Roman"/>
                <a:cs typeface="Times New Roman"/>
              </a:rPr>
              <a:t>w</a:t>
            </a:r>
            <a:r>
              <a:rPr sz="1101" b="1" dirty="0">
                <a:latin typeface="Times New Roman"/>
                <a:cs typeface="Times New Roman"/>
              </a:rPr>
              <a:t>);</a:t>
            </a:r>
            <a:endParaRPr sz="1101">
              <a:latin typeface="Times New Roman"/>
              <a:cs typeface="Times New Roman"/>
            </a:endParaRPr>
          </a:p>
          <a:p>
            <a:pPr marL="571322"/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>
              <a:spcBef>
                <a:spcPts val="10"/>
              </a:spcBef>
            </a:pPr>
            <a:r>
              <a:rPr sz="1101" dirty="0">
                <a:latin typeface="HY견고딕"/>
                <a:cs typeface="HY견고딕"/>
              </a:rPr>
              <a:t>오늘의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날짜</a:t>
            </a:r>
            <a:r>
              <a:rPr sz="1101" spc="-5" dirty="0">
                <a:latin typeface="Times New Roman"/>
                <a:cs typeface="Times New Roman"/>
              </a:rPr>
              <a:t>: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date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>
              <a:lnSpc>
                <a:spcPts val="1316"/>
              </a:lnSpc>
            </a:pPr>
            <a:r>
              <a:rPr sz="1101" dirty="0">
                <a:latin typeface="HY견고딕"/>
                <a:cs typeface="HY견고딕"/>
              </a:rPr>
              <a:t>현재의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시각</a:t>
            </a:r>
            <a:r>
              <a:rPr sz="1101" spc="-5" dirty="0">
                <a:latin typeface="Times New Roman"/>
                <a:cs typeface="Times New Roman"/>
              </a:rPr>
              <a:t>: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ti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R="2852795" algn="ctr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8505" y="5152678"/>
            <a:ext cx="4429148" cy="1840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6062355" cy="916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ag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지시자에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여러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종류의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애트리뷰트를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함께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0867" y="2247056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7630591" y="2247056"/>
            <a:ext cx="0" cy="477285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75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831729" y="2256207"/>
            <a:ext cx="5810048" cy="0"/>
          </a:xfrm>
          <a:custGeom>
            <a:avLst/>
            <a:gdLst/>
            <a:ahLst/>
            <a:cxnLst/>
            <a:rect l="l" t="t" r="r" b="b"/>
            <a:pathLst>
              <a:path w="5805170">
                <a:moveTo>
                  <a:pt x="0" y="0"/>
                </a:moveTo>
                <a:lnTo>
                  <a:pt x="580466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831729" y="2713537"/>
            <a:ext cx="5810048" cy="0"/>
          </a:xfrm>
          <a:custGeom>
            <a:avLst/>
            <a:gdLst/>
            <a:ahLst/>
            <a:cxnLst/>
            <a:rect l="l" t="t" r="r" b="b"/>
            <a:pathLst>
              <a:path w="5805170">
                <a:moveTo>
                  <a:pt x="0" y="0"/>
                </a:moveTo>
                <a:lnTo>
                  <a:pt x="580466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4126285" y="2665523"/>
            <a:ext cx="2425832" cy="0"/>
          </a:xfrm>
          <a:custGeom>
            <a:avLst/>
            <a:gdLst/>
            <a:ahLst/>
            <a:cxnLst/>
            <a:rect l="l" t="t" r="r" b="b"/>
            <a:pathLst>
              <a:path w="2423795">
                <a:moveTo>
                  <a:pt x="0" y="0"/>
                </a:moveTo>
                <a:lnTo>
                  <a:pt x="2423553" y="0"/>
                </a:lnTo>
              </a:path>
            </a:pathLst>
          </a:custGeom>
          <a:ln w="2106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 txBox="1"/>
          <p:nvPr/>
        </p:nvSpPr>
        <p:spPr>
          <a:xfrm>
            <a:off x="1438105" y="2314425"/>
            <a:ext cx="8035051" cy="2701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3790"/>
            <a:r>
              <a:rPr sz="1201" spc="-15" dirty="0">
                <a:latin typeface="Times New Roman"/>
                <a:cs typeface="Times New Roman"/>
              </a:rPr>
              <a:t>&lt;%</a:t>
            </a:r>
            <a:r>
              <a:rPr sz="1201" spc="-10" dirty="0">
                <a:latin typeface="Times New Roman"/>
                <a:cs typeface="Times New Roman"/>
              </a:rPr>
              <a:t>@p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e</a:t>
            </a:r>
            <a:r>
              <a:rPr sz="1201" spc="30" dirty="0">
                <a:latin typeface="Times New Roman"/>
                <a:cs typeface="Times New Roman"/>
              </a:rPr>
              <a:t> </a:t>
            </a:r>
            <a:r>
              <a:rPr sz="1201" u="heavy" spc="-15" dirty="0">
                <a:latin typeface="Times New Roman"/>
                <a:cs typeface="Times New Roman"/>
              </a:rPr>
              <a:t>c</a:t>
            </a:r>
            <a:r>
              <a:rPr sz="1201" u="heavy" spc="-10" dirty="0">
                <a:latin typeface="Times New Roman"/>
                <a:cs typeface="Times New Roman"/>
              </a:rPr>
              <a:t>ont</a:t>
            </a:r>
            <a:r>
              <a:rPr sz="1201" u="heavy" spc="-15" dirty="0">
                <a:latin typeface="Times New Roman"/>
                <a:cs typeface="Times New Roman"/>
              </a:rPr>
              <a:t>e</a:t>
            </a:r>
            <a:r>
              <a:rPr sz="1201" u="heavy" spc="-5" dirty="0">
                <a:latin typeface="Times New Roman"/>
                <a:cs typeface="Times New Roman"/>
              </a:rPr>
              <a:t>nt</a:t>
            </a:r>
            <a:r>
              <a:rPr sz="1201" u="heavy" spc="-95" dirty="0">
                <a:latin typeface="Times New Roman"/>
                <a:cs typeface="Times New Roman"/>
              </a:rPr>
              <a:t>T</a:t>
            </a:r>
            <a:r>
              <a:rPr sz="1201" u="heavy" spc="-50" dirty="0">
                <a:latin typeface="Times New Roman"/>
                <a:cs typeface="Times New Roman"/>
              </a:rPr>
              <a:t>y</a:t>
            </a:r>
            <a:r>
              <a:rPr sz="1201" u="heavy" dirty="0">
                <a:latin typeface="Times New Roman"/>
                <a:cs typeface="Times New Roman"/>
              </a:rPr>
              <a:t>p</a:t>
            </a:r>
            <a:r>
              <a:rPr sz="1201" u="heavy" spc="-15" dirty="0">
                <a:latin typeface="Times New Roman"/>
                <a:cs typeface="Times New Roman"/>
              </a:rPr>
              <a:t>e</a:t>
            </a:r>
            <a:r>
              <a:rPr sz="1201" u="heavy" spc="-10" dirty="0">
                <a:latin typeface="Times New Roman"/>
                <a:cs typeface="Times New Roman"/>
              </a:rPr>
              <a:t>=</a:t>
            </a:r>
            <a:r>
              <a:rPr sz="1201" u="heavy" spc="50" dirty="0">
                <a:latin typeface="Times New Roman"/>
                <a:cs typeface="Times New Roman"/>
              </a:rPr>
              <a:t> </a:t>
            </a:r>
            <a:r>
              <a:rPr sz="1201" u="heavy" spc="-15" dirty="0">
                <a:latin typeface="Times New Roman"/>
                <a:cs typeface="Times New Roman"/>
              </a:rPr>
              <a:t>“</a:t>
            </a:r>
            <a:r>
              <a:rPr sz="1201" u="heavy" spc="-5" dirty="0">
                <a:latin typeface="Times New Roman"/>
                <a:cs typeface="Times New Roman"/>
              </a:rPr>
              <a:t>t</a:t>
            </a:r>
            <a:r>
              <a:rPr sz="1201" u="heavy" spc="-15" dirty="0">
                <a:latin typeface="Times New Roman"/>
                <a:cs typeface="Times New Roman"/>
              </a:rPr>
              <a:t>e</a:t>
            </a:r>
            <a:r>
              <a:rPr sz="1201" u="heavy" dirty="0">
                <a:latin typeface="Times New Roman"/>
                <a:cs typeface="Times New Roman"/>
              </a:rPr>
              <a:t>x</a:t>
            </a:r>
            <a:r>
              <a:rPr sz="1201" u="heavy" spc="-5" dirty="0">
                <a:latin typeface="Times New Roman"/>
                <a:cs typeface="Times New Roman"/>
              </a:rPr>
              <a:t>t/html;</a:t>
            </a:r>
            <a:r>
              <a:rPr sz="1201" u="heavy" spc="20" dirty="0">
                <a:latin typeface="Times New Roman"/>
                <a:cs typeface="Times New Roman"/>
              </a:rPr>
              <a:t> </a:t>
            </a:r>
            <a:r>
              <a:rPr sz="1201" u="heavy" spc="-15" dirty="0">
                <a:latin typeface="Times New Roman"/>
                <a:cs typeface="Times New Roman"/>
              </a:rPr>
              <a:t>c</a:t>
            </a:r>
            <a:r>
              <a:rPr sz="1201" u="heavy" spc="-10" dirty="0">
                <a:latin typeface="Times New Roman"/>
                <a:cs typeface="Times New Roman"/>
              </a:rPr>
              <a:t>har</a:t>
            </a:r>
            <a:r>
              <a:rPr sz="1201" u="heavy" spc="-5" dirty="0">
                <a:latin typeface="Times New Roman"/>
                <a:cs typeface="Times New Roman"/>
              </a:rPr>
              <a:t>s</a:t>
            </a:r>
            <a:r>
              <a:rPr sz="1201" u="heavy" spc="-15" dirty="0">
                <a:latin typeface="Times New Roman"/>
                <a:cs typeface="Times New Roman"/>
              </a:rPr>
              <a:t>e</a:t>
            </a:r>
            <a:r>
              <a:rPr sz="1201" u="heavy" spc="-5" dirty="0">
                <a:latin typeface="Times New Roman"/>
                <a:cs typeface="Times New Roman"/>
              </a:rPr>
              <a:t>t</a:t>
            </a:r>
            <a:r>
              <a:rPr sz="1201" u="heavy" spc="-15" dirty="0">
                <a:latin typeface="Times New Roman"/>
                <a:cs typeface="Times New Roman"/>
              </a:rPr>
              <a:t>=U</a:t>
            </a:r>
            <a:r>
              <a:rPr sz="1201" u="heavy" spc="-10" dirty="0">
                <a:latin typeface="Times New Roman"/>
                <a:cs typeface="Times New Roman"/>
              </a:rPr>
              <a:t>T</a:t>
            </a:r>
            <a:r>
              <a:rPr sz="1201" u="heavy" spc="-20" dirty="0">
                <a:latin typeface="Times New Roman"/>
                <a:cs typeface="Times New Roman"/>
              </a:rPr>
              <a:t>F</a:t>
            </a:r>
            <a:r>
              <a:rPr sz="1201" u="heavy" spc="-10" dirty="0">
                <a:latin typeface="Times New Roman"/>
                <a:cs typeface="Times New Roman"/>
              </a:rPr>
              <a:t>-8</a:t>
            </a:r>
            <a:r>
              <a:rPr sz="1201" spc="3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endParaRPr sz="1201">
              <a:latin typeface="Times New Roman"/>
              <a:cs typeface="Times New Roman"/>
            </a:endParaRPr>
          </a:p>
          <a:p>
            <a:pPr marL="1935757" indent="767058"/>
            <a:r>
              <a:rPr sz="1201" spc="-10" dirty="0">
                <a:latin typeface="Times New Roman"/>
                <a:cs typeface="Times New Roman"/>
              </a:rPr>
              <a:t>impor</a:t>
            </a:r>
            <a:r>
              <a:rPr sz="1201" spc="-5" dirty="0">
                <a:latin typeface="Times New Roman"/>
                <a:cs typeface="Times New Roman"/>
              </a:rPr>
              <a:t>t=</a:t>
            </a:r>
            <a:r>
              <a:rPr sz="1201" spc="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“</a:t>
            </a:r>
            <a:r>
              <a:rPr sz="1201" spc="-5" dirty="0">
                <a:latin typeface="Times New Roman"/>
                <a:cs typeface="Times New Roman"/>
              </a:rPr>
              <a:t>j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v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.util.</a:t>
            </a:r>
            <a:r>
              <a:rPr sz="1201" spc="-15" dirty="0">
                <a:latin typeface="Times New Roman"/>
                <a:cs typeface="Times New Roman"/>
              </a:rPr>
              <a:t>Gre</a:t>
            </a:r>
            <a:r>
              <a:rPr sz="1201" spc="-25" dirty="0">
                <a:latin typeface="Times New Roman"/>
                <a:cs typeface="Times New Roman"/>
              </a:rPr>
              <a:t>g</a:t>
            </a:r>
            <a:r>
              <a:rPr sz="1201" spc="-10" dirty="0">
                <a:latin typeface="Times New Roman"/>
                <a:cs typeface="Times New Roman"/>
              </a:rPr>
              <a:t>or</a:t>
            </a:r>
            <a:r>
              <a:rPr sz="1201" spc="5" dirty="0">
                <a:latin typeface="Times New Roman"/>
                <a:cs typeface="Times New Roman"/>
              </a:rPr>
              <a:t>i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10" dirty="0">
                <a:latin typeface="Times New Roman"/>
                <a:cs typeface="Times New Roman"/>
              </a:rPr>
              <a:t>n</a:t>
            </a:r>
            <a:r>
              <a:rPr sz="1201" dirty="0">
                <a:latin typeface="Times New Roman"/>
                <a:cs typeface="Times New Roman"/>
              </a:rPr>
              <a:t>C</a:t>
            </a:r>
            <a:r>
              <a:rPr sz="1201" spc="-15" dirty="0">
                <a:latin typeface="Times New Roman"/>
                <a:cs typeface="Times New Roman"/>
              </a:rPr>
              <a:t>a</a:t>
            </a:r>
            <a:r>
              <a:rPr sz="1201" spc="-5" dirty="0">
                <a:latin typeface="Times New Roman"/>
                <a:cs typeface="Times New Roman"/>
              </a:rPr>
              <a:t>l</a:t>
            </a:r>
            <a:r>
              <a:rPr sz="1201" spc="-15" dirty="0">
                <a:latin typeface="Times New Roman"/>
                <a:cs typeface="Times New Roman"/>
              </a:rPr>
              <a:t>e</a:t>
            </a:r>
            <a:r>
              <a:rPr sz="1201" spc="-10" dirty="0">
                <a:latin typeface="Times New Roman"/>
                <a:cs typeface="Times New Roman"/>
              </a:rPr>
              <a:t>n</a:t>
            </a:r>
            <a:r>
              <a:rPr sz="1201" dirty="0">
                <a:latin typeface="Times New Roman"/>
                <a:cs typeface="Times New Roman"/>
              </a:rPr>
              <a:t>d</a:t>
            </a:r>
            <a:r>
              <a:rPr sz="1201" spc="-5" dirty="0">
                <a:latin typeface="Times New Roman"/>
                <a:cs typeface="Times New Roman"/>
              </a:rPr>
              <a:t>ar</a:t>
            </a:r>
            <a:r>
              <a:rPr sz="1201" spc="55" dirty="0">
                <a:latin typeface="Times New Roman"/>
                <a:cs typeface="Times New Roman"/>
              </a:rPr>
              <a:t> </a:t>
            </a:r>
            <a:r>
              <a:rPr sz="1201" spc="-10" dirty="0">
                <a:latin typeface="Times New Roman"/>
                <a:cs typeface="Times New Roman"/>
              </a:rPr>
              <a:t>”</a:t>
            </a:r>
            <a:r>
              <a:rPr sz="1201" spc="-5" dirty="0">
                <a:latin typeface="Times New Roman"/>
                <a:cs typeface="Times New Roman"/>
              </a:rPr>
              <a:t> </a:t>
            </a:r>
            <a:r>
              <a:rPr sz="1201" spc="-15" dirty="0">
                <a:latin typeface="Times New Roman"/>
                <a:cs typeface="Times New Roman"/>
              </a:rPr>
              <a:t>%</a:t>
            </a:r>
            <a:r>
              <a:rPr sz="1201" spc="-10" dirty="0">
                <a:latin typeface="Times New Roman"/>
                <a:cs typeface="Times New Roman"/>
              </a:rPr>
              <a:t>&gt;</a:t>
            </a:r>
            <a:endParaRPr sz="12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1">
              <a:latin typeface="Times New Roman"/>
              <a:cs typeface="Times New Roman"/>
            </a:endParaRPr>
          </a:p>
          <a:p>
            <a:pPr>
              <a:spcBef>
                <a:spcPts val="32"/>
              </a:spcBef>
            </a:pPr>
            <a:endParaRPr sz="1651">
              <a:latin typeface="Times New Roman"/>
              <a:cs typeface="Times New Roman"/>
            </a:endParaRPr>
          </a:p>
          <a:p>
            <a:pPr marL="1935757"/>
            <a:r>
              <a:rPr sz="1201" spc="-10" dirty="0">
                <a:latin typeface="휴먼매직체"/>
                <a:cs typeface="휴먼매직체"/>
              </a:rPr>
              <a:t>여러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종류</a:t>
            </a:r>
            <a:r>
              <a:rPr sz="1201" spc="-10" dirty="0">
                <a:latin typeface="휴먼매직체"/>
                <a:cs typeface="휴먼매직체"/>
              </a:rPr>
              <a:t>의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애트</a:t>
            </a:r>
            <a:r>
              <a:rPr sz="1201" spc="-10" dirty="0">
                <a:latin typeface="휴먼매직체"/>
                <a:cs typeface="휴먼매직체"/>
              </a:rPr>
              <a:t>리</a:t>
            </a:r>
            <a:r>
              <a:rPr sz="1201" spc="-15" dirty="0">
                <a:latin typeface="휴먼매직체"/>
                <a:cs typeface="휴먼매직체"/>
              </a:rPr>
              <a:t>뷰트</a:t>
            </a:r>
            <a:r>
              <a:rPr sz="1201" spc="-10" dirty="0">
                <a:latin typeface="휴먼매직체"/>
                <a:cs typeface="휴먼매직체"/>
              </a:rPr>
              <a:t>를</a:t>
            </a:r>
            <a:r>
              <a:rPr sz="1201" spc="30" dirty="0">
                <a:latin typeface="휴먼매직체"/>
                <a:cs typeface="휴먼매직체"/>
              </a:rPr>
              <a:t> </a:t>
            </a:r>
            <a:r>
              <a:rPr sz="1201" spc="-20" dirty="0">
                <a:latin typeface="휴먼매직체"/>
                <a:cs typeface="휴먼매직체"/>
              </a:rPr>
              <a:t>함</a:t>
            </a:r>
            <a:r>
              <a:rPr sz="1201" spc="-15" dirty="0">
                <a:latin typeface="휴먼매직체"/>
                <a:cs typeface="휴먼매직체"/>
              </a:rPr>
              <a:t>께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쓸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수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있다</a:t>
            </a:r>
            <a:endParaRPr sz="1201">
              <a:latin typeface="휴먼매직체"/>
              <a:cs typeface="휴먼매직체"/>
            </a:endParaRPr>
          </a:p>
          <a:p>
            <a:pPr>
              <a:spcBef>
                <a:spcPts val="31"/>
              </a:spcBef>
            </a:pPr>
            <a:endParaRPr sz="1251">
              <a:latin typeface="Times New Roman"/>
              <a:cs typeface="Times New Roman"/>
            </a:endParaRPr>
          </a:p>
          <a:p>
            <a:pPr marL="195101" marR="5084" indent="-183026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include</a:t>
            </a:r>
            <a:r>
              <a:rPr sz="1601" b="1" spc="15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또는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불러다가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현재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일</a:t>
            </a:r>
            <a:r>
              <a:rPr sz="1601" spc="-15" dirty="0">
                <a:latin typeface="HY견고딕"/>
                <a:cs typeface="HY견고딕"/>
              </a:rPr>
              <a:t> 부로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만들기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위해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사용한다.</a:t>
            </a:r>
            <a:endParaRPr sz="1601">
              <a:latin typeface="HY견고딕"/>
              <a:cs typeface="HY견고딕"/>
            </a:endParaRPr>
          </a:p>
          <a:p>
            <a:pPr marL="195101" marR="27327" indent="-183026">
              <a:lnSpc>
                <a:spcPct val="149900"/>
              </a:lnSpc>
              <a:spcBef>
                <a:spcPts val="681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불러올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대상은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f</a:t>
            </a:r>
            <a:r>
              <a:rPr sz="1601" b="1" spc="-10" dirty="0">
                <a:latin typeface="Times New Roman"/>
                <a:cs typeface="Times New Roman"/>
              </a:rPr>
              <a:t>ile</a:t>
            </a:r>
            <a:r>
              <a:rPr sz="1601" b="1" spc="16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이용해서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지정할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있으며,</a:t>
            </a:r>
            <a:r>
              <a:rPr sz="1601" spc="2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이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애트리뷰트의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값은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</a:t>
            </a:r>
            <a:r>
              <a:rPr sz="1601" spc="-15" dirty="0">
                <a:latin typeface="HY견고딕"/>
                <a:cs typeface="HY견고딕"/>
              </a:rPr>
              <a:t> 시자가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속하는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기준으로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상대적인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UR</a:t>
            </a:r>
            <a:r>
              <a:rPr sz="1601" b="1" spc="-10" dirty="0">
                <a:latin typeface="Times New Roman"/>
                <a:cs typeface="Times New Roman"/>
              </a:rPr>
              <a:t>L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-10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해석된다.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14" name="object 14"/>
          <p:cNvSpPr/>
          <p:nvPr/>
        </p:nvSpPr>
        <p:spPr>
          <a:xfrm>
            <a:off x="3600635" y="2512315"/>
            <a:ext cx="779164" cy="512239"/>
          </a:xfrm>
          <a:custGeom>
            <a:avLst/>
            <a:gdLst/>
            <a:ahLst/>
            <a:cxnLst/>
            <a:rect l="l" t="t" r="r" b="b"/>
            <a:pathLst>
              <a:path w="778510" h="511810">
                <a:moveTo>
                  <a:pt x="16048" y="11099"/>
                </a:moveTo>
                <a:lnTo>
                  <a:pt x="19942" y="19200"/>
                </a:lnTo>
                <a:lnTo>
                  <a:pt x="771829" y="511784"/>
                </a:lnTo>
                <a:lnTo>
                  <a:pt x="777913" y="504164"/>
                </a:lnTo>
                <a:lnTo>
                  <a:pt x="26078" y="11627"/>
                </a:lnTo>
                <a:lnTo>
                  <a:pt x="16048" y="11099"/>
                </a:lnTo>
                <a:close/>
              </a:path>
              <a:path w="778510" h="511810">
                <a:moveTo>
                  <a:pt x="0" y="0"/>
                </a:moveTo>
                <a:lnTo>
                  <a:pt x="42633" y="86817"/>
                </a:lnTo>
                <a:lnTo>
                  <a:pt x="44145" y="88341"/>
                </a:lnTo>
                <a:lnTo>
                  <a:pt x="47193" y="89865"/>
                </a:lnTo>
                <a:lnTo>
                  <a:pt x="48717" y="88341"/>
                </a:lnTo>
                <a:lnTo>
                  <a:pt x="51765" y="86817"/>
                </a:lnTo>
                <a:lnTo>
                  <a:pt x="51765" y="83769"/>
                </a:lnTo>
                <a:lnTo>
                  <a:pt x="50241" y="82245"/>
                </a:lnTo>
                <a:lnTo>
                  <a:pt x="19942" y="19200"/>
                </a:lnTo>
                <a:lnTo>
                  <a:pt x="4572" y="9131"/>
                </a:lnTo>
                <a:lnTo>
                  <a:pt x="10655" y="1524"/>
                </a:lnTo>
                <a:lnTo>
                  <a:pt x="31970" y="1524"/>
                </a:lnTo>
                <a:lnTo>
                  <a:pt x="0" y="0"/>
                </a:lnTo>
                <a:close/>
              </a:path>
              <a:path w="778510" h="511810">
                <a:moveTo>
                  <a:pt x="10655" y="1524"/>
                </a:moveTo>
                <a:lnTo>
                  <a:pt x="4572" y="9131"/>
                </a:lnTo>
                <a:lnTo>
                  <a:pt x="19942" y="19200"/>
                </a:lnTo>
                <a:lnTo>
                  <a:pt x="16048" y="11099"/>
                </a:lnTo>
                <a:lnTo>
                  <a:pt x="7620" y="10655"/>
                </a:lnTo>
                <a:lnTo>
                  <a:pt x="12179" y="3048"/>
                </a:lnTo>
                <a:lnTo>
                  <a:pt x="12981" y="3048"/>
                </a:lnTo>
                <a:lnTo>
                  <a:pt x="10655" y="1524"/>
                </a:lnTo>
                <a:close/>
              </a:path>
              <a:path w="778510" h="511810">
                <a:moveTo>
                  <a:pt x="31970" y="1524"/>
                </a:moveTo>
                <a:lnTo>
                  <a:pt x="10655" y="1524"/>
                </a:lnTo>
                <a:lnTo>
                  <a:pt x="26078" y="11627"/>
                </a:lnTo>
                <a:lnTo>
                  <a:pt x="94386" y="15227"/>
                </a:lnTo>
                <a:lnTo>
                  <a:pt x="97434" y="15227"/>
                </a:lnTo>
                <a:lnTo>
                  <a:pt x="100482" y="12179"/>
                </a:lnTo>
                <a:lnTo>
                  <a:pt x="100482" y="7607"/>
                </a:lnTo>
                <a:lnTo>
                  <a:pt x="98958" y="6083"/>
                </a:lnTo>
                <a:lnTo>
                  <a:pt x="95910" y="4572"/>
                </a:lnTo>
                <a:lnTo>
                  <a:pt x="31970" y="1524"/>
                </a:lnTo>
                <a:close/>
              </a:path>
              <a:path w="778510" h="511810">
                <a:moveTo>
                  <a:pt x="12981" y="3048"/>
                </a:moveTo>
                <a:lnTo>
                  <a:pt x="12179" y="3048"/>
                </a:lnTo>
                <a:lnTo>
                  <a:pt x="16048" y="11099"/>
                </a:lnTo>
                <a:lnTo>
                  <a:pt x="26078" y="11627"/>
                </a:lnTo>
                <a:lnTo>
                  <a:pt x="12981" y="3048"/>
                </a:lnTo>
                <a:close/>
              </a:path>
              <a:path w="778510" h="511810">
                <a:moveTo>
                  <a:pt x="12179" y="3048"/>
                </a:moveTo>
                <a:lnTo>
                  <a:pt x="7620" y="10655"/>
                </a:lnTo>
                <a:lnTo>
                  <a:pt x="16048" y="11099"/>
                </a:lnTo>
                <a:lnTo>
                  <a:pt x="12179" y="30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4374638" y="2687621"/>
            <a:ext cx="693367" cy="329842"/>
          </a:xfrm>
          <a:custGeom>
            <a:avLst/>
            <a:gdLst/>
            <a:ahLst/>
            <a:cxnLst/>
            <a:rect l="l" t="t" r="r" b="b"/>
            <a:pathLst>
              <a:path w="692785" h="329564">
                <a:moveTo>
                  <a:pt x="665943" y="17949"/>
                </a:moveTo>
                <a:lnTo>
                  <a:pt x="0" y="319874"/>
                </a:lnTo>
                <a:lnTo>
                  <a:pt x="3035" y="329006"/>
                </a:lnTo>
                <a:lnTo>
                  <a:pt x="671353" y="25194"/>
                </a:lnTo>
                <a:lnTo>
                  <a:pt x="675716" y="18977"/>
                </a:lnTo>
                <a:lnTo>
                  <a:pt x="665943" y="17949"/>
                </a:lnTo>
                <a:close/>
              </a:path>
              <a:path w="692785" h="329564">
                <a:moveTo>
                  <a:pt x="595223" y="0"/>
                </a:moveTo>
                <a:lnTo>
                  <a:pt x="592188" y="3047"/>
                </a:lnTo>
                <a:lnTo>
                  <a:pt x="592188" y="7619"/>
                </a:lnTo>
                <a:lnTo>
                  <a:pt x="593712" y="10667"/>
                </a:lnTo>
                <a:lnTo>
                  <a:pt x="682002" y="10667"/>
                </a:lnTo>
                <a:lnTo>
                  <a:pt x="686574" y="18275"/>
                </a:lnTo>
                <a:lnTo>
                  <a:pt x="683479" y="19682"/>
                </a:lnTo>
                <a:lnTo>
                  <a:pt x="683222" y="19799"/>
                </a:lnTo>
                <a:lnTo>
                  <a:pt x="671353" y="25194"/>
                </a:lnTo>
                <a:lnTo>
                  <a:pt x="630237" y="83781"/>
                </a:lnTo>
                <a:lnTo>
                  <a:pt x="628713" y="85305"/>
                </a:lnTo>
                <a:lnTo>
                  <a:pt x="628713" y="88353"/>
                </a:lnTo>
                <a:lnTo>
                  <a:pt x="630237" y="89865"/>
                </a:lnTo>
                <a:lnTo>
                  <a:pt x="633285" y="91389"/>
                </a:lnTo>
                <a:lnTo>
                  <a:pt x="636333" y="91389"/>
                </a:lnTo>
                <a:lnTo>
                  <a:pt x="637857" y="89865"/>
                </a:lnTo>
                <a:lnTo>
                  <a:pt x="686339" y="19799"/>
                </a:lnTo>
                <a:lnTo>
                  <a:pt x="683526" y="19799"/>
                </a:lnTo>
                <a:lnTo>
                  <a:pt x="683279" y="19773"/>
                </a:lnTo>
                <a:lnTo>
                  <a:pt x="686357" y="19773"/>
                </a:lnTo>
                <a:lnTo>
                  <a:pt x="692658" y="10667"/>
                </a:lnTo>
                <a:lnTo>
                  <a:pt x="596747" y="1523"/>
                </a:lnTo>
                <a:lnTo>
                  <a:pt x="595223" y="0"/>
                </a:lnTo>
                <a:close/>
              </a:path>
              <a:path w="692785" h="329564">
                <a:moveTo>
                  <a:pt x="675716" y="18977"/>
                </a:moveTo>
                <a:lnTo>
                  <a:pt x="671353" y="25194"/>
                </a:lnTo>
                <a:lnTo>
                  <a:pt x="683279" y="19773"/>
                </a:lnTo>
                <a:lnTo>
                  <a:pt x="675716" y="18977"/>
                </a:lnTo>
                <a:close/>
              </a:path>
              <a:path w="692785" h="329564">
                <a:moveTo>
                  <a:pt x="683479" y="19682"/>
                </a:moveTo>
                <a:lnTo>
                  <a:pt x="683279" y="19773"/>
                </a:lnTo>
                <a:lnTo>
                  <a:pt x="683526" y="19799"/>
                </a:lnTo>
                <a:close/>
              </a:path>
              <a:path w="692785" h="329564">
                <a:moveTo>
                  <a:pt x="680478" y="12191"/>
                </a:moveTo>
                <a:lnTo>
                  <a:pt x="675716" y="18977"/>
                </a:lnTo>
                <a:lnTo>
                  <a:pt x="683279" y="19773"/>
                </a:lnTo>
                <a:lnTo>
                  <a:pt x="683479" y="19682"/>
                </a:lnTo>
                <a:lnTo>
                  <a:pt x="680478" y="12191"/>
                </a:lnTo>
                <a:close/>
              </a:path>
              <a:path w="692785" h="329564">
                <a:moveTo>
                  <a:pt x="682918" y="12191"/>
                </a:moveTo>
                <a:lnTo>
                  <a:pt x="680478" y="12191"/>
                </a:lnTo>
                <a:lnTo>
                  <a:pt x="683479" y="19682"/>
                </a:lnTo>
                <a:lnTo>
                  <a:pt x="686574" y="18275"/>
                </a:lnTo>
                <a:lnTo>
                  <a:pt x="682918" y="12191"/>
                </a:lnTo>
                <a:close/>
              </a:path>
              <a:path w="692785" h="329564">
                <a:moveTo>
                  <a:pt x="682002" y="10667"/>
                </a:moveTo>
                <a:lnTo>
                  <a:pt x="665943" y="17949"/>
                </a:lnTo>
                <a:lnTo>
                  <a:pt x="675716" y="18977"/>
                </a:lnTo>
                <a:lnTo>
                  <a:pt x="680478" y="12191"/>
                </a:lnTo>
                <a:lnTo>
                  <a:pt x="682918" y="12191"/>
                </a:lnTo>
                <a:lnTo>
                  <a:pt x="682002" y="10667"/>
                </a:lnTo>
                <a:close/>
              </a:path>
              <a:path w="692785" h="329564">
                <a:moveTo>
                  <a:pt x="682002" y="10667"/>
                </a:moveTo>
                <a:lnTo>
                  <a:pt x="596747" y="10667"/>
                </a:lnTo>
                <a:lnTo>
                  <a:pt x="665943" y="17949"/>
                </a:lnTo>
                <a:lnTo>
                  <a:pt x="682002" y="106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764679" y="5219752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4202459" y="5219752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1755541" y="5228903"/>
            <a:ext cx="2457608" cy="0"/>
          </a:xfrm>
          <a:custGeom>
            <a:avLst/>
            <a:gdLst/>
            <a:ahLst/>
            <a:cxnLst/>
            <a:rect l="l" t="t" r="r" b="b"/>
            <a:pathLst>
              <a:path w="2455545">
                <a:moveTo>
                  <a:pt x="0" y="0"/>
                </a:moveTo>
                <a:lnTo>
                  <a:pt x="245553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/>
          <p:nvPr/>
        </p:nvSpPr>
        <p:spPr>
          <a:xfrm>
            <a:off x="1755541" y="5533794"/>
            <a:ext cx="2457608" cy="0"/>
          </a:xfrm>
          <a:custGeom>
            <a:avLst/>
            <a:gdLst/>
            <a:ahLst/>
            <a:cxnLst/>
            <a:rect l="l" t="t" r="r" b="b"/>
            <a:pathLst>
              <a:path w="2455545">
                <a:moveTo>
                  <a:pt x="0" y="0"/>
                </a:moveTo>
                <a:lnTo>
                  <a:pt x="245553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/>
          <p:nvPr/>
        </p:nvSpPr>
        <p:spPr>
          <a:xfrm>
            <a:off x="1901955" y="5284745"/>
            <a:ext cx="2162085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5" dirty="0">
                <a:latin typeface="Times New Roman"/>
                <a:cs typeface="Times New Roman"/>
              </a:rPr>
              <a:t>@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cl</a:t>
            </a:r>
            <a:r>
              <a:rPr sz="1101" b="1" spc="-5" dirty="0">
                <a:latin typeface="Times New Roman"/>
                <a:cs typeface="Times New Roman"/>
              </a:rPr>
              <a:t>ud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spc="15" dirty="0">
                <a:latin typeface="Times New Roman"/>
                <a:cs typeface="Times New Roman"/>
              </a:rPr>
              <a:t>f</a:t>
            </a:r>
            <a:r>
              <a:rPr sz="1101" b="1" dirty="0">
                <a:latin typeface="Times New Roman"/>
                <a:cs typeface="Times New Roman"/>
              </a:rPr>
              <a:t>il</a:t>
            </a:r>
            <a:r>
              <a:rPr sz="1101" b="1" spc="-10" dirty="0">
                <a:latin typeface="Times New Roman"/>
                <a:cs typeface="Times New Roman"/>
              </a:rPr>
              <a:t>e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d</a:t>
            </a:r>
            <a:r>
              <a:rPr sz="1101" b="1" dirty="0">
                <a:latin typeface="Times New Roman"/>
                <a:cs typeface="Times New Roman"/>
              </a:rPr>
              <a:t>ay.jsp</a:t>
            </a:r>
            <a:r>
              <a:rPr sz="1101" b="1" spc="-1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</a:t>
            </a:r>
            <a:r>
              <a:rPr sz="1101" b="1" spc="-15" dirty="0">
                <a:latin typeface="Times New Roman"/>
                <a:cs typeface="Times New Roman"/>
              </a:rPr>
              <a:t> 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2812" y="5219752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2" name="object 22"/>
          <p:cNvSpPr/>
          <p:nvPr/>
        </p:nvSpPr>
        <p:spPr>
          <a:xfrm>
            <a:off x="8087679" y="5219752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/>
          <p:nvPr/>
        </p:nvSpPr>
        <p:spPr>
          <a:xfrm>
            <a:off x="5183672" y="5228903"/>
            <a:ext cx="2915193" cy="0"/>
          </a:xfrm>
          <a:custGeom>
            <a:avLst/>
            <a:gdLst/>
            <a:ahLst/>
            <a:cxnLst/>
            <a:rect l="l" t="t" r="r" b="b"/>
            <a:pathLst>
              <a:path w="2912745">
                <a:moveTo>
                  <a:pt x="0" y="0"/>
                </a:moveTo>
                <a:lnTo>
                  <a:pt x="291222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4" name="object 24"/>
          <p:cNvSpPr/>
          <p:nvPr/>
        </p:nvSpPr>
        <p:spPr>
          <a:xfrm>
            <a:off x="5183672" y="5533794"/>
            <a:ext cx="2915193" cy="0"/>
          </a:xfrm>
          <a:custGeom>
            <a:avLst/>
            <a:gdLst/>
            <a:ahLst/>
            <a:cxnLst/>
            <a:rect l="l" t="t" r="r" b="b"/>
            <a:pathLst>
              <a:path w="2912745">
                <a:moveTo>
                  <a:pt x="0" y="0"/>
                </a:moveTo>
                <a:lnTo>
                  <a:pt x="2912224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 txBox="1"/>
          <p:nvPr/>
        </p:nvSpPr>
        <p:spPr>
          <a:xfrm>
            <a:off x="5400173" y="5284745"/>
            <a:ext cx="2480488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spc="5" dirty="0">
                <a:latin typeface="Times New Roman"/>
                <a:cs typeface="Times New Roman"/>
              </a:rPr>
              <a:t>@</a:t>
            </a:r>
            <a:r>
              <a:rPr sz="1101" b="1" dirty="0">
                <a:latin typeface="Times New Roman"/>
                <a:cs typeface="Times New Roman"/>
              </a:rPr>
              <a:t>i</a:t>
            </a:r>
            <a:r>
              <a:rPr sz="1101" b="1" spc="-5" dirty="0">
                <a:latin typeface="Times New Roman"/>
                <a:cs typeface="Times New Roman"/>
              </a:rPr>
              <a:t>n</a:t>
            </a:r>
            <a:r>
              <a:rPr sz="1101" b="1" dirty="0">
                <a:latin typeface="Times New Roman"/>
                <a:cs typeface="Times New Roman"/>
              </a:rPr>
              <a:t>cl</a:t>
            </a:r>
            <a:r>
              <a:rPr sz="1101" b="1" spc="-5" dirty="0">
                <a:latin typeface="Times New Roman"/>
                <a:cs typeface="Times New Roman"/>
              </a:rPr>
              <a:t>ud</a:t>
            </a:r>
            <a:r>
              <a:rPr sz="1101" b="1" dirty="0">
                <a:latin typeface="Times New Roman"/>
                <a:cs typeface="Times New Roman"/>
              </a:rPr>
              <a:t>e</a:t>
            </a:r>
            <a:r>
              <a:rPr sz="1101" b="1" spc="-35" dirty="0">
                <a:latin typeface="Times New Roman"/>
                <a:cs typeface="Times New Roman"/>
              </a:rPr>
              <a:t> </a:t>
            </a:r>
            <a:r>
              <a:rPr sz="1101" b="1" spc="15" dirty="0">
                <a:latin typeface="Times New Roman"/>
                <a:cs typeface="Times New Roman"/>
              </a:rPr>
              <a:t>f</a:t>
            </a:r>
            <a:r>
              <a:rPr sz="1101" b="1" dirty="0">
                <a:latin typeface="Times New Roman"/>
                <a:cs typeface="Times New Roman"/>
              </a:rPr>
              <a:t>il</a:t>
            </a:r>
            <a:r>
              <a:rPr sz="1101" b="1" spc="-10" dirty="0">
                <a:latin typeface="Times New Roman"/>
                <a:cs typeface="Times New Roman"/>
              </a:rPr>
              <a:t>e</a:t>
            </a:r>
            <a:r>
              <a:rPr sz="1101" b="1" dirty="0">
                <a:latin typeface="Times New Roman"/>
                <a:cs typeface="Times New Roman"/>
              </a:rPr>
              <a:t>=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“s</a:t>
            </a:r>
            <a:r>
              <a:rPr sz="1101" b="1" spc="-5" dirty="0">
                <a:latin typeface="Times New Roman"/>
                <a:cs typeface="Times New Roman"/>
              </a:rPr>
              <a:t>ub</a:t>
            </a:r>
            <a:r>
              <a:rPr sz="1101" b="1" dirty="0">
                <a:latin typeface="Times New Roman"/>
                <a:cs typeface="Times New Roman"/>
              </a:rPr>
              <a:t>1</a:t>
            </a:r>
            <a:r>
              <a:rPr sz="1101" b="1" spc="5" dirty="0">
                <a:latin typeface="Times New Roman"/>
                <a:cs typeface="Times New Roman"/>
              </a:rPr>
              <a:t>/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d</a:t>
            </a:r>
            <a:r>
              <a:rPr sz="1101" b="1" dirty="0">
                <a:latin typeface="Times New Roman"/>
                <a:cs typeface="Times New Roman"/>
              </a:rPr>
              <a:t>ay.jsp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” 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09015" y="5936343"/>
            <a:ext cx="2121411" cy="3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012" marR="5084" indent="-653938"/>
            <a:r>
              <a:rPr sz="1201" spc="-15" dirty="0">
                <a:latin typeface="휴먼매직체"/>
                <a:cs typeface="휴먼매직체"/>
              </a:rPr>
              <a:t>현재</a:t>
            </a:r>
            <a:r>
              <a:rPr sz="1201" spc="-10" dirty="0">
                <a:latin typeface="휴먼매직체"/>
                <a:cs typeface="휴먼매직체"/>
              </a:rPr>
              <a:t> 디</a:t>
            </a:r>
            <a:r>
              <a:rPr sz="1201" spc="-20" dirty="0">
                <a:latin typeface="휴먼매직체"/>
                <a:cs typeface="휴먼매직체"/>
              </a:rPr>
              <a:t>렉</a:t>
            </a:r>
            <a:r>
              <a:rPr sz="1201" spc="-10" dirty="0">
                <a:latin typeface="휴먼매직체"/>
                <a:cs typeface="휴먼매직체"/>
              </a:rPr>
              <a:t>터리에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있는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To</a:t>
            </a:r>
            <a:r>
              <a:rPr sz="1201" spc="-5" dirty="0">
                <a:latin typeface="휴먼매직체"/>
                <a:cs typeface="휴먼매직체"/>
              </a:rPr>
              <a:t>d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10" dirty="0">
                <a:latin typeface="휴먼매직체"/>
                <a:cs typeface="휴먼매직체"/>
              </a:rPr>
              <a:t>y.jsp를</a:t>
            </a:r>
            <a:r>
              <a:rPr sz="1201" spc="-5" dirty="0">
                <a:latin typeface="휴먼매직체"/>
                <a:cs typeface="휴먼매직체"/>
              </a:rPr>
              <a:t> i</a:t>
            </a:r>
            <a:r>
              <a:rPr sz="1201" spc="-15" dirty="0">
                <a:latin typeface="휴먼매직체"/>
                <a:cs typeface="휴먼매직체"/>
              </a:rPr>
              <a:t>ncl</a:t>
            </a:r>
            <a:r>
              <a:rPr sz="1201" spc="-10" dirty="0">
                <a:latin typeface="휴먼매직체"/>
                <a:cs typeface="휴먼매직체"/>
              </a:rPr>
              <a:t>u</a:t>
            </a:r>
            <a:r>
              <a:rPr sz="1201" spc="-5" dirty="0">
                <a:latin typeface="휴먼매직체"/>
                <a:cs typeface="휴먼매직체"/>
              </a:rPr>
              <a:t>de</a:t>
            </a:r>
            <a:r>
              <a:rPr sz="1201" spc="-20" dirty="0">
                <a:latin typeface="휴먼매직체"/>
                <a:cs typeface="휴먼매직체"/>
              </a:rPr>
              <a:t>한</a:t>
            </a:r>
            <a:r>
              <a:rPr sz="1201" spc="-15" dirty="0">
                <a:latin typeface="휴먼매직체"/>
                <a:cs typeface="휴먼매직체"/>
              </a:rPr>
              <a:t>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06979" y="5936343"/>
            <a:ext cx="2200217" cy="36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5414" marR="5084" indent="-693339"/>
            <a:r>
              <a:rPr sz="1201" spc="-10" dirty="0">
                <a:latin typeface="휴먼매직체"/>
                <a:cs typeface="휴먼매직체"/>
              </a:rPr>
              <a:t>su</a:t>
            </a:r>
            <a:r>
              <a:rPr sz="1201" spc="-5" dirty="0">
                <a:latin typeface="휴먼매직체"/>
                <a:cs typeface="휴먼매직체"/>
              </a:rPr>
              <a:t>b</a:t>
            </a:r>
            <a:r>
              <a:rPr sz="1201" spc="-10" dirty="0">
                <a:latin typeface="휴먼매직체"/>
                <a:cs typeface="휴먼매직체"/>
              </a:rPr>
              <a:t>1 디</a:t>
            </a:r>
            <a:r>
              <a:rPr sz="1201" spc="-20" dirty="0">
                <a:latin typeface="휴먼매직체"/>
                <a:cs typeface="휴먼매직체"/>
              </a:rPr>
              <a:t>렉</a:t>
            </a:r>
            <a:r>
              <a:rPr sz="1201" spc="-10" dirty="0">
                <a:latin typeface="휴먼매직체"/>
                <a:cs typeface="휴먼매직체"/>
              </a:rPr>
              <a:t>터리에</a:t>
            </a:r>
            <a:r>
              <a:rPr sz="1201" spc="1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있는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To</a:t>
            </a:r>
            <a:r>
              <a:rPr sz="1201" spc="-5" dirty="0">
                <a:latin typeface="휴먼매직체"/>
                <a:cs typeface="휴먼매직체"/>
              </a:rPr>
              <a:t>d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10" dirty="0">
                <a:latin typeface="휴먼매직체"/>
                <a:cs typeface="휴먼매직체"/>
              </a:rPr>
              <a:t>y.jsp를</a:t>
            </a:r>
            <a:r>
              <a:rPr sz="1201" spc="-5" dirty="0">
                <a:latin typeface="휴먼매직체"/>
                <a:cs typeface="휴먼매직체"/>
              </a:rPr>
              <a:t> i</a:t>
            </a:r>
            <a:r>
              <a:rPr sz="1201" spc="-15" dirty="0">
                <a:latin typeface="휴먼매직체"/>
                <a:cs typeface="휴먼매직체"/>
              </a:rPr>
              <a:t>ncl</a:t>
            </a:r>
            <a:r>
              <a:rPr sz="1201" spc="-10" dirty="0">
                <a:latin typeface="휴먼매직체"/>
                <a:cs typeface="휴먼매직체"/>
              </a:rPr>
              <a:t>u</a:t>
            </a:r>
            <a:r>
              <a:rPr sz="1201" spc="-5" dirty="0">
                <a:latin typeface="휴먼매직체"/>
                <a:cs typeface="휴먼매직체"/>
              </a:rPr>
              <a:t>de</a:t>
            </a:r>
            <a:r>
              <a:rPr sz="1201" spc="-20" dirty="0">
                <a:latin typeface="휴먼매직체"/>
                <a:cs typeface="휴먼매직체"/>
              </a:rPr>
              <a:t>한</a:t>
            </a:r>
            <a:r>
              <a:rPr sz="1201" spc="-15" dirty="0">
                <a:latin typeface="휴먼매직체"/>
                <a:cs typeface="휴먼매직체"/>
              </a:rPr>
              <a:t>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93275" y="5469771"/>
            <a:ext cx="101050" cy="380049"/>
          </a:xfrm>
          <a:custGeom>
            <a:avLst/>
            <a:gdLst/>
            <a:ahLst/>
            <a:cxnLst/>
            <a:rect l="l" t="t" r="r" b="b"/>
            <a:pathLst>
              <a:path w="100964" h="379729">
                <a:moveTo>
                  <a:pt x="54069" y="18033"/>
                </a:moveTo>
                <a:lnTo>
                  <a:pt x="47880" y="27622"/>
                </a:lnTo>
                <a:lnTo>
                  <a:pt x="31965" y="379272"/>
                </a:lnTo>
                <a:lnTo>
                  <a:pt x="41097" y="379272"/>
                </a:lnTo>
                <a:lnTo>
                  <a:pt x="58510" y="26593"/>
                </a:lnTo>
                <a:lnTo>
                  <a:pt x="54069" y="18033"/>
                </a:lnTo>
                <a:close/>
              </a:path>
              <a:path w="100964" h="379729">
                <a:moveTo>
                  <a:pt x="59526" y="9131"/>
                </a:moveTo>
                <a:lnTo>
                  <a:pt x="59372" y="9131"/>
                </a:lnTo>
                <a:lnTo>
                  <a:pt x="58510" y="26593"/>
                </a:lnTo>
                <a:lnTo>
                  <a:pt x="91338" y="89865"/>
                </a:lnTo>
                <a:lnTo>
                  <a:pt x="91338" y="91389"/>
                </a:lnTo>
                <a:lnTo>
                  <a:pt x="94386" y="92913"/>
                </a:lnTo>
                <a:lnTo>
                  <a:pt x="97434" y="91389"/>
                </a:lnTo>
                <a:lnTo>
                  <a:pt x="98945" y="89865"/>
                </a:lnTo>
                <a:lnTo>
                  <a:pt x="100469" y="86817"/>
                </a:lnTo>
                <a:lnTo>
                  <a:pt x="98945" y="85293"/>
                </a:lnTo>
                <a:lnTo>
                  <a:pt x="59526" y="9131"/>
                </a:lnTo>
                <a:close/>
              </a:path>
              <a:path w="100964" h="379729">
                <a:moveTo>
                  <a:pt x="48713" y="9223"/>
                </a:moveTo>
                <a:lnTo>
                  <a:pt x="1524" y="80721"/>
                </a:lnTo>
                <a:lnTo>
                  <a:pt x="0" y="82245"/>
                </a:lnTo>
                <a:lnTo>
                  <a:pt x="1524" y="85293"/>
                </a:lnTo>
                <a:lnTo>
                  <a:pt x="3048" y="86817"/>
                </a:lnTo>
                <a:lnTo>
                  <a:pt x="6083" y="88341"/>
                </a:lnTo>
                <a:lnTo>
                  <a:pt x="9131" y="88341"/>
                </a:lnTo>
                <a:lnTo>
                  <a:pt x="10655" y="85293"/>
                </a:lnTo>
                <a:lnTo>
                  <a:pt x="47880" y="27622"/>
                </a:lnTo>
                <a:lnTo>
                  <a:pt x="48713" y="9223"/>
                </a:lnTo>
                <a:close/>
              </a:path>
              <a:path w="100964" h="379729">
                <a:moveTo>
                  <a:pt x="54800" y="0"/>
                </a:moveTo>
                <a:lnTo>
                  <a:pt x="48773" y="9131"/>
                </a:lnTo>
                <a:lnTo>
                  <a:pt x="48648" y="10655"/>
                </a:lnTo>
                <a:lnTo>
                  <a:pt x="47880" y="27622"/>
                </a:lnTo>
                <a:lnTo>
                  <a:pt x="54069" y="18033"/>
                </a:lnTo>
                <a:lnTo>
                  <a:pt x="50241" y="10655"/>
                </a:lnTo>
                <a:lnTo>
                  <a:pt x="59297" y="10655"/>
                </a:lnTo>
                <a:lnTo>
                  <a:pt x="59372" y="9131"/>
                </a:lnTo>
                <a:lnTo>
                  <a:pt x="59526" y="9131"/>
                </a:lnTo>
                <a:lnTo>
                  <a:pt x="54800" y="0"/>
                </a:lnTo>
                <a:close/>
              </a:path>
              <a:path w="100964" h="379729">
                <a:moveTo>
                  <a:pt x="59297" y="10655"/>
                </a:moveTo>
                <a:lnTo>
                  <a:pt x="50241" y="10655"/>
                </a:lnTo>
                <a:lnTo>
                  <a:pt x="57848" y="12179"/>
                </a:lnTo>
                <a:lnTo>
                  <a:pt x="54069" y="18033"/>
                </a:lnTo>
                <a:lnTo>
                  <a:pt x="58510" y="26593"/>
                </a:lnTo>
                <a:lnTo>
                  <a:pt x="59297" y="10655"/>
                </a:lnTo>
                <a:close/>
              </a:path>
              <a:path w="100964" h="379729">
                <a:moveTo>
                  <a:pt x="50241" y="10655"/>
                </a:moveTo>
                <a:lnTo>
                  <a:pt x="54069" y="18033"/>
                </a:lnTo>
                <a:lnTo>
                  <a:pt x="57848" y="12179"/>
                </a:lnTo>
                <a:lnTo>
                  <a:pt x="50241" y="10655"/>
                </a:lnTo>
                <a:close/>
              </a:path>
              <a:path w="100964" h="379729">
                <a:moveTo>
                  <a:pt x="48773" y="9131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9" name="object 29"/>
          <p:cNvSpPr/>
          <p:nvPr/>
        </p:nvSpPr>
        <p:spPr>
          <a:xfrm>
            <a:off x="7018102" y="5469770"/>
            <a:ext cx="101050" cy="388947"/>
          </a:xfrm>
          <a:custGeom>
            <a:avLst/>
            <a:gdLst/>
            <a:ahLst/>
            <a:cxnLst/>
            <a:rect l="l" t="t" r="r" b="b"/>
            <a:pathLst>
              <a:path w="100965" h="388620">
                <a:moveTo>
                  <a:pt x="53989" y="18157"/>
                </a:moveTo>
                <a:lnTo>
                  <a:pt x="47821" y="27713"/>
                </a:lnTo>
                <a:lnTo>
                  <a:pt x="30441" y="388404"/>
                </a:lnTo>
                <a:lnTo>
                  <a:pt x="39585" y="388404"/>
                </a:lnTo>
                <a:lnTo>
                  <a:pt x="58437" y="27060"/>
                </a:lnTo>
                <a:lnTo>
                  <a:pt x="53989" y="18157"/>
                </a:lnTo>
                <a:close/>
              </a:path>
              <a:path w="100965" h="388620">
                <a:moveTo>
                  <a:pt x="59527" y="9131"/>
                </a:moveTo>
                <a:lnTo>
                  <a:pt x="59372" y="9131"/>
                </a:lnTo>
                <a:lnTo>
                  <a:pt x="58437" y="27060"/>
                </a:lnTo>
                <a:lnTo>
                  <a:pt x="89814" y="89865"/>
                </a:lnTo>
                <a:lnTo>
                  <a:pt x="91338" y="91389"/>
                </a:lnTo>
                <a:lnTo>
                  <a:pt x="94386" y="92913"/>
                </a:lnTo>
                <a:lnTo>
                  <a:pt x="97434" y="91389"/>
                </a:lnTo>
                <a:lnTo>
                  <a:pt x="98958" y="89865"/>
                </a:lnTo>
                <a:lnTo>
                  <a:pt x="100469" y="86817"/>
                </a:lnTo>
                <a:lnTo>
                  <a:pt x="98958" y="85293"/>
                </a:lnTo>
                <a:lnTo>
                  <a:pt x="59527" y="9131"/>
                </a:lnTo>
                <a:close/>
              </a:path>
              <a:path w="100965" h="388620">
                <a:moveTo>
                  <a:pt x="48712" y="9223"/>
                </a:moveTo>
                <a:lnTo>
                  <a:pt x="1524" y="80721"/>
                </a:lnTo>
                <a:lnTo>
                  <a:pt x="0" y="82245"/>
                </a:lnTo>
                <a:lnTo>
                  <a:pt x="1524" y="85293"/>
                </a:lnTo>
                <a:lnTo>
                  <a:pt x="3048" y="86817"/>
                </a:lnTo>
                <a:lnTo>
                  <a:pt x="6096" y="88341"/>
                </a:lnTo>
                <a:lnTo>
                  <a:pt x="9131" y="88341"/>
                </a:lnTo>
                <a:lnTo>
                  <a:pt x="10655" y="85293"/>
                </a:lnTo>
                <a:lnTo>
                  <a:pt x="47821" y="27713"/>
                </a:lnTo>
                <a:lnTo>
                  <a:pt x="48712" y="9223"/>
                </a:lnTo>
                <a:close/>
              </a:path>
              <a:path w="100965" h="388620">
                <a:moveTo>
                  <a:pt x="54800" y="0"/>
                </a:moveTo>
                <a:lnTo>
                  <a:pt x="48712" y="9223"/>
                </a:lnTo>
                <a:lnTo>
                  <a:pt x="47821" y="27713"/>
                </a:lnTo>
                <a:lnTo>
                  <a:pt x="53989" y="18157"/>
                </a:lnTo>
                <a:lnTo>
                  <a:pt x="50241" y="10655"/>
                </a:lnTo>
                <a:lnTo>
                  <a:pt x="59292" y="10655"/>
                </a:lnTo>
                <a:lnTo>
                  <a:pt x="59372" y="9131"/>
                </a:lnTo>
                <a:lnTo>
                  <a:pt x="59527" y="9131"/>
                </a:lnTo>
                <a:lnTo>
                  <a:pt x="54800" y="0"/>
                </a:lnTo>
                <a:close/>
              </a:path>
              <a:path w="100965" h="388620">
                <a:moveTo>
                  <a:pt x="59292" y="10655"/>
                </a:moveTo>
                <a:lnTo>
                  <a:pt x="50241" y="10655"/>
                </a:lnTo>
                <a:lnTo>
                  <a:pt x="57848" y="12179"/>
                </a:lnTo>
                <a:lnTo>
                  <a:pt x="53989" y="18157"/>
                </a:lnTo>
                <a:lnTo>
                  <a:pt x="58437" y="27060"/>
                </a:lnTo>
                <a:lnTo>
                  <a:pt x="59292" y="10655"/>
                </a:lnTo>
                <a:close/>
              </a:path>
              <a:path w="100965" h="388620">
                <a:moveTo>
                  <a:pt x="50241" y="10655"/>
                </a:moveTo>
                <a:lnTo>
                  <a:pt x="53989" y="18157"/>
                </a:lnTo>
                <a:lnTo>
                  <a:pt x="57848" y="12179"/>
                </a:lnTo>
                <a:lnTo>
                  <a:pt x="50241" y="10655"/>
                </a:lnTo>
                <a:close/>
              </a:path>
              <a:path w="100965" h="388620">
                <a:moveTo>
                  <a:pt x="48773" y="9131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4959069" cy="916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지시자의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문법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include</a:t>
            </a:r>
            <a:r>
              <a:rPr sz="1601" b="1" spc="15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지시자의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예를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보여주는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-105" dirty="0">
                <a:latin typeface="Times New Roman"/>
                <a:cs typeface="Times New Roman"/>
              </a:rPr>
              <a:t> </a:t>
            </a:r>
            <a:r>
              <a:rPr sz="1601" b="1" dirty="0">
                <a:latin typeface="HY견고딕"/>
                <a:cs typeface="HY견고딕"/>
              </a:rPr>
              <a:t>페이</a:t>
            </a:r>
            <a:r>
              <a:rPr sz="1601" b="1" spc="15" dirty="0">
                <a:latin typeface="HY견고딕"/>
                <a:cs typeface="HY견고딕"/>
              </a:rPr>
              <a:t>지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383779" y="2195234"/>
            <a:ext cx="5256499" cy="322216"/>
          </a:xfrm>
          <a:custGeom>
            <a:avLst/>
            <a:gdLst/>
            <a:ahLst/>
            <a:cxnLst/>
            <a:rect l="l" t="t" r="r" b="b"/>
            <a:pathLst>
              <a:path w="5252084" h="321944">
                <a:moveTo>
                  <a:pt x="0" y="321386"/>
                </a:moveTo>
                <a:lnTo>
                  <a:pt x="5252059" y="321386"/>
                </a:lnTo>
                <a:lnTo>
                  <a:pt x="5252059" y="0"/>
                </a:lnTo>
                <a:lnTo>
                  <a:pt x="0" y="0"/>
                </a:lnTo>
                <a:lnTo>
                  <a:pt x="0" y="321386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374640" y="2516890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383779" y="2186083"/>
            <a:ext cx="0" cy="3358795"/>
          </a:xfrm>
          <a:custGeom>
            <a:avLst/>
            <a:gdLst/>
            <a:ahLst/>
            <a:cxnLst/>
            <a:rect l="l" t="t" r="r" b="b"/>
            <a:pathLst>
              <a:path h="3355975">
                <a:moveTo>
                  <a:pt x="0" y="0"/>
                </a:moveTo>
                <a:lnTo>
                  <a:pt x="0" y="3355555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6640252" y="2186083"/>
            <a:ext cx="0" cy="3358795"/>
          </a:xfrm>
          <a:custGeom>
            <a:avLst/>
            <a:gdLst/>
            <a:ahLst/>
            <a:cxnLst/>
            <a:rect l="l" t="t" r="r" b="b"/>
            <a:pathLst>
              <a:path h="3355975">
                <a:moveTo>
                  <a:pt x="0" y="0"/>
                </a:moveTo>
                <a:lnTo>
                  <a:pt x="0" y="3355555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374640" y="2195221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374640" y="5533794"/>
            <a:ext cx="5276836" cy="0"/>
          </a:xfrm>
          <a:custGeom>
            <a:avLst/>
            <a:gdLst/>
            <a:ahLst/>
            <a:cxnLst/>
            <a:rect l="l" t="t" r="r" b="b"/>
            <a:pathLst>
              <a:path w="5272405">
                <a:moveTo>
                  <a:pt x="0" y="0"/>
                </a:moveTo>
                <a:lnTo>
                  <a:pt x="52718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462484" y="2250424"/>
            <a:ext cx="3307317" cy="1997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4]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5" dirty="0">
                <a:latin typeface="Times New Roman"/>
                <a:cs typeface="Times New Roman"/>
              </a:rPr>
              <a:t>in</a:t>
            </a:r>
            <a:r>
              <a:rPr sz="1201" b="1" spc="-15" dirty="0">
                <a:latin typeface="Times New Roman"/>
                <a:cs typeface="Times New Roman"/>
              </a:rPr>
              <a:t>c</a:t>
            </a:r>
            <a:r>
              <a:rPr sz="1201" b="1" spc="-10" dirty="0">
                <a:latin typeface="Times New Roman"/>
                <a:cs typeface="Times New Roman"/>
              </a:rPr>
              <a:t>lude</a:t>
            </a:r>
            <a:r>
              <a:rPr sz="1201" b="1" spc="-20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지시자의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사용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예</a:t>
            </a:r>
            <a:endParaRPr sz="1201">
              <a:latin typeface="맑은 고딕"/>
              <a:cs typeface="맑은 고딕"/>
            </a:endParaRPr>
          </a:p>
          <a:p>
            <a:pPr>
              <a:spcBef>
                <a:spcPts val="7"/>
              </a:spcBef>
            </a:pPr>
            <a:endParaRPr sz="95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dirty="0">
                <a:latin typeface="HY견고딕"/>
                <a:cs typeface="HY견고딕"/>
              </a:rPr>
              <a:t>오늘의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메뉴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r>
              <a:rPr sz="1101" dirty="0">
                <a:latin typeface="HY견고딕"/>
                <a:cs typeface="HY견고딕"/>
              </a:rPr>
              <a:t>오늘의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메뉴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endParaRPr sz="1101">
              <a:latin typeface="Times New Roman"/>
              <a:cs typeface="Times New Roman"/>
            </a:endParaRPr>
          </a:p>
          <a:p>
            <a:pPr marL="571322"/>
            <a:r>
              <a:rPr sz="1101" dirty="0">
                <a:latin typeface="Times New Roman"/>
                <a:cs typeface="Times New Roman"/>
              </a:rPr>
              <a:t>-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삼계탕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/>
            <a:r>
              <a:rPr sz="1101" dirty="0">
                <a:latin typeface="Times New Roman"/>
                <a:cs typeface="Times New Roman"/>
              </a:rPr>
              <a:t>-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돈까스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-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튀김국수</a:t>
            </a:r>
            <a:r>
              <a:rPr sz="1101" spc="-114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571322">
              <a:lnSpc>
                <a:spcPts val="1316"/>
              </a:lnSpc>
            </a:pP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11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101" b="1" spc="5" dirty="0">
                <a:solidFill>
                  <a:srgbClr val="FF0000"/>
                </a:solidFill>
                <a:latin typeface="Times New Roman"/>
                <a:cs typeface="Times New Roman"/>
              </a:rPr>
              <a:t>@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cl</a:t>
            </a: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ud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101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1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1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e=</a:t>
            </a:r>
            <a:r>
              <a:rPr sz="1101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“</a:t>
            </a: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ay.jsp</a:t>
            </a:r>
            <a:r>
              <a:rPr sz="1101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”</a:t>
            </a:r>
            <a:r>
              <a:rPr sz="11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291063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7527" y="4249385"/>
            <a:ext cx="620916" cy="169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12316" y="4619122"/>
            <a:ext cx="4647022" cy="678190"/>
          </a:xfrm>
          <a:prstGeom prst="rect">
            <a:avLst/>
          </a:prstGeom>
          <a:ln w="18262">
            <a:solidFill>
              <a:srgbClr val="94B3D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981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pe=“</a:t>
            </a:r>
            <a:r>
              <a:rPr sz="1101" spc="-1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ex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8”</a:t>
            </a:r>
            <a:r>
              <a:rPr sz="1101" spc="-10" dirty="0">
                <a:latin typeface="Times New Roman"/>
                <a:cs typeface="Times New Roman"/>
              </a:rPr>
              <a:t>%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81981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i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port=“j</a:t>
            </a:r>
            <a:r>
              <a:rPr sz="1101" spc="-10" dirty="0">
                <a:latin typeface="Times New Roman"/>
                <a:cs typeface="Times New Roman"/>
              </a:rPr>
              <a:t>a</a:t>
            </a:r>
            <a:r>
              <a:rPr sz="1101" spc="-15" dirty="0">
                <a:latin typeface="Times New Roman"/>
                <a:cs typeface="Times New Roman"/>
              </a:rPr>
              <a:t>v</a:t>
            </a:r>
            <a:r>
              <a:rPr sz="1101" dirty="0">
                <a:latin typeface="Times New Roman"/>
                <a:cs typeface="Times New Roman"/>
              </a:rPr>
              <a:t>a.u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il</a:t>
            </a:r>
            <a:r>
              <a:rPr sz="1101" dirty="0">
                <a:latin typeface="Times New Roman"/>
                <a:cs typeface="Times New Roman"/>
              </a:rPr>
              <a:t>.</a:t>
            </a:r>
            <a:r>
              <a:rPr sz="1101" spc="-15" dirty="0">
                <a:latin typeface="Times New Roman"/>
                <a:cs typeface="Times New Roman"/>
              </a:rPr>
              <a:t>*</a:t>
            </a:r>
            <a:r>
              <a:rPr sz="1101" dirty="0">
                <a:latin typeface="Times New Roman"/>
                <a:cs typeface="Times New Roman"/>
              </a:rPr>
              <a:t>”</a:t>
            </a:r>
            <a:r>
              <a:rPr sz="1101" spc="-10" dirty="0">
                <a:latin typeface="Times New Roman"/>
                <a:cs typeface="Times New Roman"/>
              </a:rPr>
              <a:t>%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116932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spc="-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re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orian</a:t>
            </a:r>
            <a:r>
              <a:rPr sz="1101" spc="-5" dirty="0">
                <a:latin typeface="Times New Roman"/>
                <a:cs typeface="Times New Roman"/>
              </a:rPr>
              <a:t>C</a:t>
            </a:r>
            <a:r>
              <a:rPr sz="1101" dirty="0">
                <a:latin typeface="Times New Roman"/>
                <a:cs typeface="Times New Roman"/>
              </a:rPr>
              <a:t>al</a:t>
            </a:r>
            <a:r>
              <a:rPr sz="1101" spc="-10" dirty="0">
                <a:latin typeface="Times New Roman"/>
                <a:cs typeface="Times New Roman"/>
              </a:rPr>
              <a:t>e</a:t>
            </a:r>
            <a:r>
              <a:rPr sz="1101" dirty="0">
                <a:latin typeface="Times New Roman"/>
                <a:cs typeface="Times New Roman"/>
              </a:rPr>
              <a:t>ndar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now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new</a:t>
            </a:r>
            <a:r>
              <a:rPr sz="1101" spc="-5" dirty="0">
                <a:latin typeface="Times New Roman"/>
                <a:cs typeface="Times New Roman"/>
              </a:rPr>
              <a:t> G</a:t>
            </a:r>
            <a:r>
              <a:rPr sz="1101" dirty="0">
                <a:latin typeface="Times New Roman"/>
                <a:cs typeface="Times New Roman"/>
              </a:rPr>
              <a:t>re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orian</a:t>
            </a:r>
            <a:r>
              <a:rPr sz="1101" spc="-5" dirty="0">
                <a:latin typeface="Times New Roman"/>
                <a:cs typeface="Times New Roman"/>
              </a:rPr>
              <a:t>C</a:t>
            </a:r>
            <a:r>
              <a:rPr sz="1101" dirty="0">
                <a:latin typeface="Times New Roman"/>
                <a:cs typeface="Times New Roman"/>
              </a:rPr>
              <a:t>alen</a:t>
            </a:r>
            <a:r>
              <a:rPr sz="1101" spc="-15" dirty="0">
                <a:latin typeface="Times New Roman"/>
                <a:cs typeface="Times New Roman"/>
              </a:rPr>
              <a:t>d</a:t>
            </a:r>
            <a:r>
              <a:rPr sz="1101" dirty="0">
                <a:latin typeface="Times New Roman"/>
                <a:cs typeface="Times New Roman"/>
              </a:rPr>
              <a:t>a</a:t>
            </a:r>
            <a:r>
              <a:rPr sz="1101" spc="-10" dirty="0">
                <a:latin typeface="Times New Roman"/>
                <a:cs typeface="Times New Roman"/>
              </a:rPr>
              <a:t>r(</a:t>
            </a:r>
            <a:r>
              <a:rPr sz="1101" dirty="0">
                <a:latin typeface="Times New Roman"/>
                <a:cs typeface="Times New Roman"/>
              </a:rPr>
              <a:t>)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116932"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spc="-5" dirty="0">
                <a:latin typeface="Times New Roman"/>
                <a:cs typeface="Times New Roman"/>
              </a:rPr>
              <a:t>S</a:t>
            </a:r>
            <a:r>
              <a:rPr sz="1101" dirty="0">
                <a:latin typeface="Times New Roman"/>
                <a:cs typeface="Times New Roman"/>
              </a:rPr>
              <a:t>trin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.fo</a:t>
            </a:r>
            <a:r>
              <a:rPr sz="1101" spc="-10" dirty="0">
                <a:latin typeface="Times New Roman"/>
                <a:cs typeface="Times New Roman"/>
              </a:rPr>
              <a:t>r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at</a:t>
            </a:r>
            <a:r>
              <a:rPr sz="1101" spc="-10" dirty="0">
                <a:latin typeface="Times New Roman"/>
                <a:cs typeface="Times New Roman"/>
              </a:rPr>
              <a:t>(“%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10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HY견고딕"/>
                <a:cs typeface="HY견고딕"/>
              </a:rPr>
              <a:t>년</a:t>
            </a:r>
            <a:r>
              <a:rPr sz="1101" spc="-130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HY견고딕"/>
                <a:cs typeface="HY견고딕"/>
              </a:rPr>
              <a:t>월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d</a:t>
            </a:r>
            <a:r>
              <a:rPr sz="1101" dirty="0">
                <a:latin typeface="HY견고딕"/>
                <a:cs typeface="HY견고딕"/>
              </a:rPr>
              <a:t>일”</a:t>
            </a:r>
            <a:r>
              <a:rPr sz="1101" dirty="0">
                <a:latin typeface="Times New Roman"/>
                <a:cs typeface="Times New Roman"/>
              </a:rPr>
              <a:t>,</a:t>
            </a:r>
            <a:r>
              <a:rPr sz="1101" spc="-4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no</a:t>
            </a:r>
            <a:r>
              <a:rPr sz="1101" spc="-5" dirty="0">
                <a:latin typeface="Times New Roman"/>
                <a:cs typeface="Times New Roman"/>
              </a:rPr>
              <a:t>w</a:t>
            </a:r>
            <a:r>
              <a:rPr sz="1101" dirty="0">
                <a:latin typeface="Times New Roman"/>
                <a:cs typeface="Times New Roman"/>
              </a:rPr>
              <a:t>, no</a:t>
            </a:r>
            <a:r>
              <a:rPr sz="1101" spc="-5" dirty="0">
                <a:latin typeface="Times New Roman"/>
                <a:cs typeface="Times New Roman"/>
              </a:rPr>
              <a:t>w</a:t>
            </a:r>
            <a:r>
              <a:rPr sz="1101" dirty="0">
                <a:latin typeface="Times New Roman"/>
                <a:cs typeface="Times New Roman"/>
              </a:rPr>
              <a:t>, no</a:t>
            </a:r>
            <a:r>
              <a:rPr sz="1101" spc="-5" dirty="0">
                <a:latin typeface="Times New Roman"/>
                <a:cs typeface="Times New Roman"/>
              </a:rPr>
              <a:t>w</a:t>
            </a:r>
            <a:r>
              <a:rPr sz="1101" dirty="0">
                <a:latin typeface="Times New Roman"/>
                <a:cs typeface="Times New Roman"/>
              </a:rPr>
              <a:t>)</a:t>
            </a:r>
            <a:r>
              <a:rPr sz="110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10190" y="4146539"/>
            <a:ext cx="99143" cy="398480"/>
          </a:xfrm>
          <a:custGeom>
            <a:avLst/>
            <a:gdLst/>
            <a:ahLst/>
            <a:cxnLst/>
            <a:rect l="l" t="t" r="r" b="b"/>
            <a:pathLst>
              <a:path w="99060" h="398145">
                <a:moveTo>
                  <a:pt x="46140" y="19906"/>
                </a:moveTo>
                <a:lnTo>
                  <a:pt x="41907" y="27909"/>
                </a:lnTo>
                <a:lnTo>
                  <a:pt x="57848" y="397548"/>
                </a:lnTo>
                <a:lnTo>
                  <a:pt x="66979" y="396024"/>
                </a:lnTo>
                <a:lnTo>
                  <a:pt x="51018" y="27379"/>
                </a:lnTo>
                <a:lnTo>
                  <a:pt x="46140" y="19906"/>
                </a:lnTo>
                <a:close/>
              </a:path>
              <a:path w="99060" h="398145">
                <a:moveTo>
                  <a:pt x="45669" y="0"/>
                </a:moveTo>
                <a:lnTo>
                  <a:pt x="0" y="85293"/>
                </a:lnTo>
                <a:lnTo>
                  <a:pt x="0" y="89865"/>
                </a:lnTo>
                <a:lnTo>
                  <a:pt x="3035" y="91389"/>
                </a:lnTo>
                <a:lnTo>
                  <a:pt x="4559" y="92913"/>
                </a:lnTo>
                <a:lnTo>
                  <a:pt x="7607" y="91389"/>
                </a:lnTo>
                <a:lnTo>
                  <a:pt x="9131" y="89865"/>
                </a:lnTo>
                <a:lnTo>
                  <a:pt x="41907" y="27909"/>
                </a:lnTo>
                <a:lnTo>
                  <a:pt x="41237" y="12394"/>
                </a:lnTo>
                <a:lnTo>
                  <a:pt x="41097" y="12179"/>
                </a:lnTo>
                <a:lnTo>
                  <a:pt x="41228" y="12179"/>
                </a:lnTo>
                <a:lnTo>
                  <a:pt x="41097" y="9131"/>
                </a:lnTo>
                <a:lnTo>
                  <a:pt x="51523" y="9131"/>
                </a:lnTo>
                <a:lnTo>
                  <a:pt x="45669" y="0"/>
                </a:lnTo>
                <a:close/>
              </a:path>
              <a:path w="99060" h="398145">
                <a:moveTo>
                  <a:pt x="51523" y="9131"/>
                </a:moveTo>
                <a:lnTo>
                  <a:pt x="50228" y="9131"/>
                </a:lnTo>
                <a:lnTo>
                  <a:pt x="51018" y="27379"/>
                </a:lnTo>
                <a:lnTo>
                  <a:pt x="89814" y="86817"/>
                </a:lnTo>
                <a:lnTo>
                  <a:pt x="91338" y="88341"/>
                </a:lnTo>
                <a:lnTo>
                  <a:pt x="95897" y="88341"/>
                </a:lnTo>
                <a:lnTo>
                  <a:pt x="98945" y="86817"/>
                </a:lnTo>
                <a:lnTo>
                  <a:pt x="98945" y="83769"/>
                </a:lnTo>
                <a:lnTo>
                  <a:pt x="97421" y="80721"/>
                </a:lnTo>
                <a:lnTo>
                  <a:pt x="51523" y="9131"/>
                </a:lnTo>
                <a:close/>
              </a:path>
              <a:path w="99060" h="398145">
                <a:moveTo>
                  <a:pt x="41237" y="12394"/>
                </a:moveTo>
                <a:lnTo>
                  <a:pt x="41907" y="27909"/>
                </a:lnTo>
                <a:lnTo>
                  <a:pt x="46140" y="19906"/>
                </a:lnTo>
                <a:lnTo>
                  <a:pt x="41237" y="12394"/>
                </a:lnTo>
                <a:close/>
              </a:path>
              <a:path w="99060" h="398145">
                <a:moveTo>
                  <a:pt x="50360" y="12179"/>
                </a:moveTo>
                <a:lnTo>
                  <a:pt x="50228" y="12179"/>
                </a:lnTo>
                <a:lnTo>
                  <a:pt x="46140" y="19906"/>
                </a:lnTo>
                <a:lnTo>
                  <a:pt x="51018" y="27379"/>
                </a:lnTo>
                <a:lnTo>
                  <a:pt x="50360" y="12179"/>
                </a:lnTo>
                <a:close/>
              </a:path>
              <a:path w="99060" h="398145">
                <a:moveTo>
                  <a:pt x="50228" y="9131"/>
                </a:moveTo>
                <a:lnTo>
                  <a:pt x="41097" y="9131"/>
                </a:lnTo>
                <a:lnTo>
                  <a:pt x="41237" y="12394"/>
                </a:lnTo>
                <a:lnTo>
                  <a:pt x="46140" y="19906"/>
                </a:lnTo>
                <a:lnTo>
                  <a:pt x="50228" y="12179"/>
                </a:lnTo>
                <a:lnTo>
                  <a:pt x="50360" y="12179"/>
                </a:lnTo>
                <a:lnTo>
                  <a:pt x="50228" y="9131"/>
                </a:lnTo>
                <a:close/>
              </a:path>
              <a:path w="99060" h="398145">
                <a:moveTo>
                  <a:pt x="41228" y="12179"/>
                </a:moveTo>
                <a:lnTo>
                  <a:pt x="41097" y="12179"/>
                </a:lnTo>
                <a:lnTo>
                  <a:pt x="41237" y="12394"/>
                </a:lnTo>
                <a:lnTo>
                  <a:pt x="41228" y="121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3782067" y="4312784"/>
            <a:ext cx="1679715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휴먼매직체"/>
                <a:cs typeface="휴먼매직체"/>
              </a:rPr>
              <a:t>To</a:t>
            </a:r>
            <a:r>
              <a:rPr sz="1201" spc="-5" dirty="0">
                <a:latin typeface="휴먼매직체"/>
                <a:cs typeface="휴먼매직체"/>
              </a:rPr>
              <a:t>d</a:t>
            </a:r>
            <a:r>
              <a:rPr sz="1201" spc="-15" dirty="0">
                <a:latin typeface="휴먼매직체"/>
                <a:cs typeface="휴먼매직체"/>
              </a:rPr>
              <a:t>a</a:t>
            </a:r>
            <a:r>
              <a:rPr sz="1201" spc="-10" dirty="0">
                <a:latin typeface="휴먼매직체"/>
                <a:cs typeface="휴먼매직체"/>
              </a:rPr>
              <a:t>y.jsp를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5" dirty="0">
                <a:latin typeface="휴먼매직체"/>
                <a:cs typeface="휴먼매직체"/>
              </a:rPr>
              <a:t>i</a:t>
            </a:r>
            <a:r>
              <a:rPr sz="1201" spc="-15" dirty="0">
                <a:latin typeface="휴먼매직체"/>
                <a:cs typeface="휴먼매직체"/>
              </a:rPr>
              <a:t>ncl</a:t>
            </a:r>
            <a:r>
              <a:rPr sz="1201" spc="-10" dirty="0">
                <a:latin typeface="휴먼매직체"/>
                <a:cs typeface="휴먼매직체"/>
              </a:rPr>
              <a:t>u</a:t>
            </a:r>
            <a:r>
              <a:rPr sz="1201" spc="-5" dirty="0">
                <a:latin typeface="휴먼매직체"/>
                <a:cs typeface="휴먼매직체"/>
              </a:rPr>
              <a:t>de</a:t>
            </a:r>
            <a:r>
              <a:rPr sz="1201" spc="-20" dirty="0">
                <a:latin typeface="휴먼매직체"/>
                <a:cs typeface="휴먼매직체"/>
              </a:rPr>
              <a:t>한</a:t>
            </a:r>
            <a:r>
              <a:rPr sz="1201" spc="-15" dirty="0">
                <a:latin typeface="휴먼매직체"/>
                <a:cs typeface="휴먼매직체"/>
              </a:rPr>
              <a:t>다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92614" y="2713538"/>
            <a:ext cx="2894868" cy="2439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8437344" cy="1457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주석을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기술하는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방법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페이지에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주석을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다는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방법은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다양하다.</a:t>
            </a:r>
            <a:endParaRPr sz="1601">
              <a:latin typeface="HY견고딕"/>
              <a:cs typeface="HY견고딕"/>
            </a:endParaRPr>
          </a:p>
          <a:p>
            <a:pPr marL="551621" marR="5084" indent="-183026">
              <a:lnSpc>
                <a:spcPct val="149900"/>
              </a:lnSpc>
              <a:spcBef>
                <a:spcPts val="68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코드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부분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: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5" dirty="0">
                <a:latin typeface="HY견고딕"/>
                <a:cs typeface="HY견고딕"/>
              </a:rPr>
              <a:t>&lt;</a:t>
            </a:r>
            <a:r>
              <a:rPr sz="1601" spc="-15" dirty="0">
                <a:latin typeface="HY견고딕"/>
                <a:cs typeface="HY견고딕"/>
              </a:rPr>
              <a:t>!</a:t>
            </a:r>
            <a:r>
              <a:rPr sz="1601" spc="-10" dirty="0">
                <a:latin typeface="HY견고딕"/>
                <a:cs typeface="HY견고딕"/>
              </a:rPr>
              <a:t>--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-1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시작해서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--&gt;</a:t>
            </a:r>
            <a:r>
              <a:rPr sz="1601" spc="-20" dirty="0">
                <a:latin typeface="HY견고딕"/>
                <a:cs typeface="HY견고딕"/>
              </a:rPr>
              <a:t>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끝나는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20" dirty="0">
                <a:latin typeface="Times New Roman"/>
                <a:cs typeface="Times New Roman"/>
              </a:rPr>
              <a:t>H</a:t>
            </a:r>
            <a:r>
              <a:rPr sz="1601" b="1" spc="-10" dirty="0">
                <a:latin typeface="Times New Roman"/>
                <a:cs typeface="Times New Roman"/>
              </a:rPr>
              <a:t>TM</a:t>
            </a:r>
            <a:r>
              <a:rPr sz="1601" b="1" spc="-15" dirty="0">
                <a:latin typeface="Times New Roman"/>
                <a:cs typeface="Times New Roman"/>
              </a:rPr>
              <a:t>L</a:t>
            </a:r>
            <a:r>
              <a:rPr sz="1601" b="1" spc="140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주석을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-15" dirty="0">
                <a:latin typeface="HY견고딕"/>
                <a:cs typeface="HY견고딕"/>
              </a:rPr>
              <a:t> 있다.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4679" y="3009290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8" name="object 8"/>
          <p:cNvSpPr/>
          <p:nvPr/>
        </p:nvSpPr>
        <p:spPr>
          <a:xfrm>
            <a:off x="3745383" y="3009290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755541" y="3018428"/>
            <a:ext cx="2000660" cy="0"/>
          </a:xfrm>
          <a:custGeom>
            <a:avLst/>
            <a:gdLst/>
            <a:ahLst/>
            <a:cxnLst/>
            <a:rect l="l" t="t" r="r" b="b"/>
            <a:pathLst>
              <a:path w="1998979">
                <a:moveTo>
                  <a:pt x="0" y="0"/>
                </a:moveTo>
                <a:lnTo>
                  <a:pt x="199882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755541" y="3323319"/>
            <a:ext cx="2000660" cy="0"/>
          </a:xfrm>
          <a:custGeom>
            <a:avLst/>
            <a:gdLst/>
            <a:ahLst/>
            <a:cxnLst/>
            <a:rect l="l" t="t" r="r" b="b"/>
            <a:pathLst>
              <a:path w="1998979">
                <a:moveTo>
                  <a:pt x="0" y="0"/>
                </a:moveTo>
                <a:lnTo>
                  <a:pt x="199882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2119689" y="3253195"/>
            <a:ext cx="99143" cy="195744"/>
          </a:xfrm>
          <a:custGeom>
            <a:avLst/>
            <a:gdLst/>
            <a:ahLst/>
            <a:cxnLst/>
            <a:rect l="l" t="t" r="r" b="b"/>
            <a:pathLst>
              <a:path w="99060" h="195579">
                <a:moveTo>
                  <a:pt x="50112" y="18486"/>
                </a:moveTo>
                <a:lnTo>
                  <a:pt x="45529" y="26128"/>
                </a:lnTo>
                <a:lnTo>
                  <a:pt x="44145" y="194970"/>
                </a:lnTo>
                <a:lnTo>
                  <a:pt x="53276" y="194970"/>
                </a:lnTo>
                <a:lnTo>
                  <a:pt x="54658" y="26486"/>
                </a:lnTo>
                <a:lnTo>
                  <a:pt x="50112" y="18486"/>
                </a:lnTo>
                <a:close/>
              </a:path>
              <a:path w="99060" h="195579">
                <a:moveTo>
                  <a:pt x="56546" y="10667"/>
                </a:moveTo>
                <a:lnTo>
                  <a:pt x="54800" y="10667"/>
                </a:lnTo>
                <a:lnTo>
                  <a:pt x="54658" y="26486"/>
                </a:lnTo>
                <a:lnTo>
                  <a:pt x="89814" y="88353"/>
                </a:lnTo>
                <a:lnTo>
                  <a:pt x="91338" y="89877"/>
                </a:lnTo>
                <a:lnTo>
                  <a:pt x="94386" y="91389"/>
                </a:lnTo>
                <a:lnTo>
                  <a:pt x="95897" y="89877"/>
                </a:lnTo>
                <a:lnTo>
                  <a:pt x="98945" y="88353"/>
                </a:lnTo>
                <a:lnTo>
                  <a:pt x="98945" y="82257"/>
                </a:lnTo>
                <a:lnTo>
                  <a:pt x="56546" y="10667"/>
                </a:lnTo>
                <a:close/>
              </a:path>
              <a:path w="99060" h="195579">
                <a:moveTo>
                  <a:pt x="50228" y="0"/>
                </a:moveTo>
                <a:lnTo>
                  <a:pt x="1524" y="82257"/>
                </a:lnTo>
                <a:lnTo>
                  <a:pt x="0" y="83781"/>
                </a:lnTo>
                <a:lnTo>
                  <a:pt x="0" y="86829"/>
                </a:lnTo>
                <a:lnTo>
                  <a:pt x="3035" y="88353"/>
                </a:lnTo>
                <a:lnTo>
                  <a:pt x="4559" y="89877"/>
                </a:lnTo>
                <a:lnTo>
                  <a:pt x="7607" y="89877"/>
                </a:lnTo>
                <a:lnTo>
                  <a:pt x="9131" y="86829"/>
                </a:lnTo>
                <a:lnTo>
                  <a:pt x="45529" y="26128"/>
                </a:lnTo>
                <a:lnTo>
                  <a:pt x="45669" y="9143"/>
                </a:lnTo>
                <a:lnTo>
                  <a:pt x="55644" y="9143"/>
                </a:lnTo>
                <a:lnTo>
                  <a:pt x="50228" y="0"/>
                </a:lnTo>
                <a:close/>
              </a:path>
              <a:path w="99060" h="195579">
                <a:moveTo>
                  <a:pt x="54787" y="10689"/>
                </a:moveTo>
                <a:lnTo>
                  <a:pt x="50112" y="18486"/>
                </a:lnTo>
                <a:lnTo>
                  <a:pt x="54658" y="26486"/>
                </a:lnTo>
                <a:lnTo>
                  <a:pt x="54787" y="10689"/>
                </a:lnTo>
                <a:close/>
              </a:path>
              <a:path w="99060" h="195579">
                <a:moveTo>
                  <a:pt x="54800" y="9143"/>
                </a:moveTo>
                <a:lnTo>
                  <a:pt x="45669" y="9143"/>
                </a:lnTo>
                <a:lnTo>
                  <a:pt x="45529" y="26128"/>
                </a:lnTo>
                <a:lnTo>
                  <a:pt x="50112" y="18486"/>
                </a:lnTo>
                <a:lnTo>
                  <a:pt x="45669" y="10667"/>
                </a:lnTo>
                <a:lnTo>
                  <a:pt x="54788" y="10667"/>
                </a:lnTo>
                <a:lnTo>
                  <a:pt x="54800" y="9143"/>
                </a:lnTo>
                <a:close/>
              </a:path>
              <a:path w="99060" h="195579">
                <a:moveTo>
                  <a:pt x="54788" y="10667"/>
                </a:moveTo>
                <a:lnTo>
                  <a:pt x="45669" y="10667"/>
                </a:lnTo>
                <a:lnTo>
                  <a:pt x="50112" y="18486"/>
                </a:lnTo>
                <a:lnTo>
                  <a:pt x="54788" y="10667"/>
                </a:lnTo>
                <a:close/>
              </a:path>
              <a:path w="99060" h="195579">
                <a:moveTo>
                  <a:pt x="55644" y="9143"/>
                </a:moveTo>
                <a:lnTo>
                  <a:pt x="54800" y="9143"/>
                </a:lnTo>
                <a:lnTo>
                  <a:pt x="54787" y="10689"/>
                </a:lnTo>
                <a:lnTo>
                  <a:pt x="56546" y="10667"/>
                </a:lnTo>
                <a:lnTo>
                  <a:pt x="55644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3370571" y="3253195"/>
            <a:ext cx="99143" cy="224342"/>
          </a:xfrm>
          <a:custGeom>
            <a:avLst/>
            <a:gdLst/>
            <a:ahLst/>
            <a:cxnLst/>
            <a:rect l="l" t="t" r="r" b="b"/>
            <a:pathLst>
              <a:path w="99060" h="224154">
                <a:moveTo>
                  <a:pt x="38260" y="17997"/>
                </a:moveTo>
                <a:lnTo>
                  <a:pt x="34752" y="27017"/>
                </a:lnTo>
                <a:lnTo>
                  <a:pt x="65455" y="223913"/>
                </a:lnTo>
                <a:lnTo>
                  <a:pt x="76111" y="222389"/>
                </a:lnTo>
                <a:lnTo>
                  <a:pt x="45639" y="26977"/>
                </a:lnTo>
                <a:lnTo>
                  <a:pt x="38260" y="17997"/>
                </a:lnTo>
                <a:close/>
              </a:path>
              <a:path w="99060" h="224154">
                <a:moveTo>
                  <a:pt x="32182" y="10532"/>
                </a:moveTo>
                <a:lnTo>
                  <a:pt x="0" y="88353"/>
                </a:lnTo>
                <a:lnTo>
                  <a:pt x="0" y="91389"/>
                </a:lnTo>
                <a:lnTo>
                  <a:pt x="1524" y="94437"/>
                </a:lnTo>
                <a:lnTo>
                  <a:pt x="3048" y="95961"/>
                </a:lnTo>
                <a:lnTo>
                  <a:pt x="6096" y="95961"/>
                </a:lnTo>
                <a:lnTo>
                  <a:pt x="9131" y="94437"/>
                </a:lnTo>
                <a:lnTo>
                  <a:pt x="9131" y="92913"/>
                </a:lnTo>
                <a:lnTo>
                  <a:pt x="34752" y="27017"/>
                </a:lnTo>
                <a:lnTo>
                  <a:pt x="32182" y="10532"/>
                </a:lnTo>
                <a:close/>
              </a:path>
              <a:path w="99060" h="224154">
                <a:moveTo>
                  <a:pt x="42626" y="7654"/>
                </a:moveTo>
                <a:lnTo>
                  <a:pt x="45639" y="26977"/>
                </a:lnTo>
                <a:lnTo>
                  <a:pt x="89814" y="80733"/>
                </a:lnTo>
                <a:lnTo>
                  <a:pt x="91338" y="82257"/>
                </a:lnTo>
                <a:lnTo>
                  <a:pt x="94386" y="82257"/>
                </a:lnTo>
                <a:lnTo>
                  <a:pt x="97434" y="79209"/>
                </a:lnTo>
                <a:lnTo>
                  <a:pt x="98958" y="76161"/>
                </a:lnTo>
                <a:lnTo>
                  <a:pt x="95910" y="74637"/>
                </a:lnTo>
                <a:lnTo>
                  <a:pt x="42626" y="7654"/>
                </a:lnTo>
                <a:close/>
              </a:path>
              <a:path w="99060" h="224154">
                <a:moveTo>
                  <a:pt x="42601" y="7622"/>
                </a:moveTo>
                <a:lnTo>
                  <a:pt x="32806" y="9023"/>
                </a:lnTo>
                <a:lnTo>
                  <a:pt x="32182" y="10532"/>
                </a:lnTo>
                <a:lnTo>
                  <a:pt x="34752" y="27017"/>
                </a:lnTo>
                <a:lnTo>
                  <a:pt x="38260" y="17997"/>
                </a:lnTo>
                <a:lnTo>
                  <a:pt x="33489" y="12191"/>
                </a:lnTo>
                <a:lnTo>
                  <a:pt x="41109" y="10667"/>
                </a:lnTo>
                <a:lnTo>
                  <a:pt x="43096" y="10667"/>
                </a:lnTo>
                <a:lnTo>
                  <a:pt x="42626" y="7654"/>
                </a:lnTo>
                <a:close/>
              </a:path>
              <a:path w="99060" h="224154">
                <a:moveTo>
                  <a:pt x="43096" y="10667"/>
                </a:moveTo>
                <a:lnTo>
                  <a:pt x="41109" y="10667"/>
                </a:lnTo>
                <a:lnTo>
                  <a:pt x="38260" y="17997"/>
                </a:lnTo>
                <a:lnTo>
                  <a:pt x="45639" y="26977"/>
                </a:lnTo>
                <a:lnTo>
                  <a:pt x="43096" y="10667"/>
                </a:lnTo>
                <a:close/>
              </a:path>
              <a:path w="99060" h="224154">
                <a:moveTo>
                  <a:pt x="41109" y="10667"/>
                </a:moveTo>
                <a:lnTo>
                  <a:pt x="33489" y="12191"/>
                </a:lnTo>
                <a:lnTo>
                  <a:pt x="38260" y="17997"/>
                </a:lnTo>
                <a:lnTo>
                  <a:pt x="41109" y="10667"/>
                </a:lnTo>
                <a:close/>
              </a:path>
              <a:path w="99060" h="224154">
                <a:moveTo>
                  <a:pt x="32806" y="9023"/>
                </a:moveTo>
                <a:lnTo>
                  <a:pt x="31965" y="9143"/>
                </a:lnTo>
                <a:lnTo>
                  <a:pt x="32182" y="10532"/>
                </a:lnTo>
                <a:lnTo>
                  <a:pt x="32806" y="9023"/>
                </a:lnTo>
                <a:close/>
              </a:path>
              <a:path w="99060" h="224154">
                <a:moveTo>
                  <a:pt x="36537" y="0"/>
                </a:moveTo>
                <a:lnTo>
                  <a:pt x="32806" y="9023"/>
                </a:lnTo>
                <a:lnTo>
                  <a:pt x="42601" y="7622"/>
                </a:lnTo>
                <a:lnTo>
                  <a:pt x="365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764679" y="4381305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/>
          <p:nvPr/>
        </p:nvSpPr>
        <p:spPr>
          <a:xfrm>
            <a:off x="3440658" y="4381305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5" name="object 15"/>
          <p:cNvSpPr/>
          <p:nvPr/>
        </p:nvSpPr>
        <p:spPr>
          <a:xfrm>
            <a:off x="1755541" y="4390443"/>
            <a:ext cx="1696238" cy="0"/>
          </a:xfrm>
          <a:custGeom>
            <a:avLst/>
            <a:gdLst/>
            <a:ahLst/>
            <a:cxnLst/>
            <a:rect l="l" t="t" r="r" b="b"/>
            <a:pathLst>
              <a:path w="1694814">
                <a:moveTo>
                  <a:pt x="0" y="0"/>
                </a:moveTo>
                <a:lnTo>
                  <a:pt x="169435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/>
          <p:nvPr/>
        </p:nvSpPr>
        <p:spPr>
          <a:xfrm>
            <a:off x="1755541" y="4695334"/>
            <a:ext cx="1696238" cy="0"/>
          </a:xfrm>
          <a:custGeom>
            <a:avLst/>
            <a:gdLst/>
            <a:ahLst/>
            <a:cxnLst/>
            <a:rect l="l" t="t" r="r" b="b"/>
            <a:pathLst>
              <a:path w="1694814">
                <a:moveTo>
                  <a:pt x="0" y="0"/>
                </a:moveTo>
                <a:lnTo>
                  <a:pt x="1694357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4507185" y="4381305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/>
          <p:nvPr/>
        </p:nvSpPr>
        <p:spPr>
          <a:xfrm>
            <a:off x="6106988" y="4381305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34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19"/>
          <p:cNvSpPr/>
          <p:nvPr/>
        </p:nvSpPr>
        <p:spPr>
          <a:xfrm>
            <a:off x="4498047" y="4390443"/>
            <a:ext cx="1619975" cy="0"/>
          </a:xfrm>
          <a:custGeom>
            <a:avLst/>
            <a:gdLst/>
            <a:ahLst/>
            <a:cxnLst/>
            <a:rect l="l" t="t" r="r" b="b"/>
            <a:pathLst>
              <a:path w="1618614">
                <a:moveTo>
                  <a:pt x="0" y="0"/>
                </a:moveTo>
                <a:lnTo>
                  <a:pt x="16182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/>
          <p:nvPr/>
        </p:nvSpPr>
        <p:spPr>
          <a:xfrm>
            <a:off x="4498047" y="4695334"/>
            <a:ext cx="1619975" cy="0"/>
          </a:xfrm>
          <a:custGeom>
            <a:avLst/>
            <a:gdLst/>
            <a:ahLst/>
            <a:cxnLst/>
            <a:rect l="l" t="t" r="r" b="b"/>
            <a:pathLst>
              <a:path w="1618614">
                <a:moveTo>
                  <a:pt x="0" y="0"/>
                </a:moveTo>
                <a:lnTo>
                  <a:pt x="1618246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/>
          <p:nvPr/>
        </p:nvSpPr>
        <p:spPr>
          <a:xfrm>
            <a:off x="2066355" y="4619121"/>
            <a:ext cx="101050" cy="230698"/>
          </a:xfrm>
          <a:custGeom>
            <a:avLst/>
            <a:gdLst/>
            <a:ahLst/>
            <a:cxnLst/>
            <a:rect l="l" t="t" r="r" b="b"/>
            <a:pathLst>
              <a:path w="100964" h="230504">
                <a:moveTo>
                  <a:pt x="73500" y="19911"/>
                </a:moveTo>
                <a:lnTo>
                  <a:pt x="67147" y="25401"/>
                </a:lnTo>
                <a:lnTo>
                  <a:pt x="0" y="226949"/>
                </a:lnTo>
                <a:lnTo>
                  <a:pt x="7619" y="229997"/>
                </a:lnTo>
                <a:lnTo>
                  <a:pt x="75087" y="27452"/>
                </a:lnTo>
                <a:lnTo>
                  <a:pt x="73500" y="19911"/>
                </a:lnTo>
                <a:close/>
              </a:path>
              <a:path w="100964" h="230504">
                <a:moveTo>
                  <a:pt x="80765" y="7607"/>
                </a:moveTo>
                <a:lnTo>
                  <a:pt x="73075" y="7607"/>
                </a:lnTo>
                <a:lnTo>
                  <a:pt x="80683" y="10655"/>
                </a:lnTo>
                <a:lnTo>
                  <a:pt x="79769" y="13398"/>
                </a:lnTo>
                <a:lnTo>
                  <a:pt x="80683" y="13703"/>
                </a:lnTo>
                <a:lnTo>
                  <a:pt x="79257" y="14935"/>
                </a:lnTo>
                <a:lnTo>
                  <a:pt x="75087" y="27452"/>
                </a:lnTo>
                <a:lnTo>
                  <a:pt x="89827" y="97472"/>
                </a:lnTo>
                <a:lnTo>
                  <a:pt x="92862" y="100520"/>
                </a:lnTo>
                <a:lnTo>
                  <a:pt x="98958" y="100520"/>
                </a:lnTo>
                <a:lnTo>
                  <a:pt x="100482" y="97472"/>
                </a:lnTo>
                <a:lnTo>
                  <a:pt x="98958" y="94437"/>
                </a:lnTo>
                <a:lnTo>
                  <a:pt x="80765" y="7607"/>
                </a:lnTo>
                <a:close/>
              </a:path>
              <a:path w="100964" h="230504">
                <a:moveTo>
                  <a:pt x="79171" y="0"/>
                </a:moveTo>
                <a:lnTo>
                  <a:pt x="7619" y="63969"/>
                </a:lnTo>
                <a:lnTo>
                  <a:pt x="6095" y="65493"/>
                </a:lnTo>
                <a:lnTo>
                  <a:pt x="6095" y="68541"/>
                </a:lnTo>
                <a:lnTo>
                  <a:pt x="7619" y="71589"/>
                </a:lnTo>
                <a:lnTo>
                  <a:pt x="9143" y="73101"/>
                </a:lnTo>
                <a:lnTo>
                  <a:pt x="12179" y="73101"/>
                </a:lnTo>
                <a:lnTo>
                  <a:pt x="13703" y="71589"/>
                </a:lnTo>
                <a:lnTo>
                  <a:pt x="67147" y="25401"/>
                </a:lnTo>
                <a:lnTo>
                  <a:pt x="71748" y="11590"/>
                </a:lnTo>
                <a:lnTo>
                  <a:pt x="71551" y="10655"/>
                </a:lnTo>
                <a:lnTo>
                  <a:pt x="72060" y="10655"/>
                </a:lnTo>
                <a:lnTo>
                  <a:pt x="73075" y="7607"/>
                </a:lnTo>
                <a:lnTo>
                  <a:pt x="80765" y="7607"/>
                </a:lnTo>
                <a:lnTo>
                  <a:pt x="79171" y="0"/>
                </a:lnTo>
                <a:close/>
              </a:path>
              <a:path w="100964" h="230504">
                <a:moveTo>
                  <a:pt x="79257" y="14935"/>
                </a:moveTo>
                <a:lnTo>
                  <a:pt x="73500" y="19911"/>
                </a:lnTo>
                <a:lnTo>
                  <a:pt x="75087" y="27452"/>
                </a:lnTo>
                <a:lnTo>
                  <a:pt x="79257" y="14935"/>
                </a:lnTo>
                <a:close/>
              </a:path>
              <a:path w="100964" h="230504">
                <a:moveTo>
                  <a:pt x="71748" y="11590"/>
                </a:moveTo>
                <a:lnTo>
                  <a:pt x="67147" y="25401"/>
                </a:lnTo>
                <a:lnTo>
                  <a:pt x="73500" y="19911"/>
                </a:lnTo>
                <a:lnTo>
                  <a:pt x="71748" y="11590"/>
                </a:lnTo>
                <a:close/>
              </a:path>
              <a:path w="100964" h="230504">
                <a:moveTo>
                  <a:pt x="72009" y="10808"/>
                </a:moveTo>
                <a:lnTo>
                  <a:pt x="71748" y="11590"/>
                </a:lnTo>
                <a:lnTo>
                  <a:pt x="73500" y="19911"/>
                </a:lnTo>
                <a:lnTo>
                  <a:pt x="79257" y="14935"/>
                </a:lnTo>
                <a:lnTo>
                  <a:pt x="79769" y="13398"/>
                </a:lnTo>
                <a:lnTo>
                  <a:pt x="72009" y="10808"/>
                </a:lnTo>
                <a:close/>
              </a:path>
              <a:path w="100964" h="230504">
                <a:moveTo>
                  <a:pt x="79769" y="13398"/>
                </a:moveTo>
                <a:lnTo>
                  <a:pt x="79257" y="14935"/>
                </a:lnTo>
                <a:lnTo>
                  <a:pt x="80683" y="13703"/>
                </a:lnTo>
                <a:lnTo>
                  <a:pt x="79769" y="13398"/>
                </a:lnTo>
                <a:close/>
              </a:path>
              <a:path w="100964" h="230504">
                <a:moveTo>
                  <a:pt x="73075" y="7607"/>
                </a:moveTo>
                <a:lnTo>
                  <a:pt x="72009" y="10808"/>
                </a:lnTo>
                <a:lnTo>
                  <a:pt x="79769" y="13398"/>
                </a:lnTo>
                <a:lnTo>
                  <a:pt x="80683" y="10655"/>
                </a:lnTo>
                <a:lnTo>
                  <a:pt x="73075" y="7607"/>
                </a:lnTo>
                <a:close/>
              </a:path>
              <a:path w="100964" h="230504">
                <a:moveTo>
                  <a:pt x="71551" y="10655"/>
                </a:moveTo>
                <a:lnTo>
                  <a:pt x="71748" y="11590"/>
                </a:lnTo>
                <a:lnTo>
                  <a:pt x="72009" y="10808"/>
                </a:lnTo>
                <a:lnTo>
                  <a:pt x="71551" y="10655"/>
                </a:lnTo>
                <a:close/>
              </a:path>
              <a:path w="100964" h="230504">
                <a:moveTo>
                  <a:pt x="72060" y="10655"/>
                </a:moveTo>
                <a:lnTo>
                  <a:pt x="71551" y="10655"/>
                </a:lnTo>
                <a:lnTo>
                  <a:pt x="72009" y="10808"/>
                </a:lnTo>
                <a:lnTo>
                  <a:pt x="72060" y="106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2" name="object 22"/>
          <p:cNvSpPr/>
          <p:nvPr/>
        </p:nvSpPr>
        <p:spPr>
          <a:xfrm>
            <a:off x="3059757" y="4619122"/>
            <a:ext cx="156977" cy="231970"/>
          </a:xfrm>
          <a:custGeom>
            <a:avLst/>
            <a:gdLst/>
            <a:ahLst/>
            <a:cxnLst/>
            <a:rect l="l" t="t" r="r" b="b"/>
            <a:pathLst>
              <a:path w="156844" h="231775">
                <a:moveTo>
                  <a:pt x="11059" y="15430"/>
                </a:moveTo>
                <a:lnTo>
                  <a:pt x="11589" y="25710"/>
                </a:lnTo>
                <a:lnTo>
                  <a:pt x="149186" y="231521"/>
                </a:lnTo>
                <a:lnTo>
                  <a:pt x="156794" y="226949"/>
                </a:lnTo>
                <a:lnTo>
                  <a:pt x="19699" y="19751"/>
                </a:lnTo>
                <a:lnTo>
                  <a:pt x="11059" y="15430"/>
                </a:lnTo>
                <a:close/>
              </a:path>
              <a:path w="156844" h="231775">
                <a:moveTo>
                  <a:pt x="0" y="0"/>
                </a:moveTo>
                <a:lnTo>
                  <a:pt x="5988" y="95948"/>
                </a:lnTo>
                <a:lnTo>
                  <a:pt x="6083" y="98996"/>
                </a:lnTo>
                <a:lnTo>
                  <a:pt x="9131" y="102044"/>
                </a:lnTo>
                <a:lnTo>
                  <a:pt x="12179" y="102044"/>
                </a:lnTo>
                <a:lnTo>
                  <a:pt x="13703" y="100520"/>
                </a:lnTo>
                <a:lnTo>
                  <a:pt x="16738" y="98996"/>
                </a:lnTo>
                <a:lnTo>
                  <a:pt x="15214" y="95948"/>
                </a:lnTo>
                <a:lnTo>
                  <a:pt x="11589" y="25710"/>
                </a:lnTo>
                <a:lnTo>
                  <a:pt x="1524" y="10655"/>
                </a:lnTo>
                <a:lnTo>
                  <a:pt x="10655" y="6083"/>
                </a:lnTo>
                <a:lnTo>
                  <a:pt x="12376" y="6083"/>
                </a:lnTo>
                <a:lnTo>
                  <a:pt x="0" y="0"/>
                </a:lnTo>
                <a:close/>
              </a:path>
              <a:path w="156844" h="231775">
                <a:moveTo>
                  <a:pt x="12376" y="6083"/>
                </a:moveTo>
                <a:lnTo>
                  <a:pt x="10655" y="6083"/>
                </a:lnTo>
                <a:lnTo>
                  <a:pt x="19699" y="19751"/>
                </a:lnTo>
                <a:lnTo>
                  <a:pt x="83731" y="51777"/>
                </a:lnTo>
                <a:lnTo>
                  <a:pt x="85242" y="53301"/>
                </a:lnTo>
                <a:lnTo>
                  <a:pt x="88290" y="51777"/>
                </a:lnTo>
                <a:lnTo>
                  <a:pt x="89814" y="48729"/>
                </a:lnTo>
                <a:lnTo>
                  <a:pt x="89814" y="44170"/>
                </a:lnTo>
                <a:lnTo>
                  <a:pt x="12376" y="6083"/>
                </a:lnTo>
                <a:close/>
              </a:path>
              <a:path w="156844" h="231775">
                <a:moveTo>
                  <a:pt x="10655" y="6083"/>
                </a:moveTo>
                <a:lnTo>
                  <a:pt x="1524" y="10655"/>
                </a:lnTo>
                <a:lnTo>
                  <a:pt x="11589" y="25710"/>
                </a:lnTo>
                <a:lnTo>
                  <a:pt x="11059" y="15430"/>
                </a:lnTo>
                <a:lnTo>
                  <a:pt x="4559" y="12179"/>
                </a:lnTo>
                <a:lnTo>
                  <a:pt x="10655" y="7607"/>
                </a:lnTo>
                <a:lnTo>
                  <a:pt x="11663" y="7607"/>
                </a:lnTo>
                <a:lnTo>
                  <a:pt x="10655" y="6083"/>
                </a:lnTo>
                <a:close/>
              </a:path>
              <a:path w="156844" h="231775">
                <a:moveTo>
                  <a:pt x="11663" y="7607"/>
                </a:moveTo>
                <a:lnTo>
                  <a:pt x="10655" y="7607"/>
                </a:lnTo>
                <a:lnTo>
                  <a:pt x="11059" y="15430"/>
                </a:lnTo>
                <a:lnTo>
                  <a:pt x="19699" y="19751"/>
                </a:lnTo>
                <a:lnTo>
                  <a:pt x="11663" y="7607"/>
                </a:lnTo>
                <a:close/>
              </a:path>
              <a:path w="156844" h="231775">
                <a:moveTo>
                  <a:pt x="10655" y="7607"/>
                </a:moveTo>
                <a:lnTo>
                  <a:pt x="4559" y="12179"/>
                </a:lnTo>
                <a:lnTo>
                  <a:pt x="11059" y="15430"/>
                </a:lnTo>
                <a:lnTo>
                  <a:pt x="10655" y="76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/>
          <p:nvPr/>
        </p:nvSpPr>
        <p:spPr>
          <a:xfrm>
            <a:off x="4878947" y="4620633"/>
            <a:ext cx="99143" cy="230698"/>
          </a:xfrm>
          <a:custGeom>
            <a:avLst/>
            <a:gdLst/>
            <a:ahLst/>
            <a:cxnLst/>
            <a:rect l="l" t="t" r="r" b="b"/>
            <a:pathLst>
              <a:path w="99060" h="230504">
                <a:moveTo>
                  <a:pt x="49479" y="18763"/>
                </a:moveTo>
                <a:lnTo>
                  <a:pt x="44145" y="27963"/>
                </a:lnTo>
                <a:lnTo>
                  <a:pt x="44145" y="230009"/>
                </a:lnTo>
                <a:lnTo>
                  <a:pt x="54813" y="230009"/>
                </a:lnTo>
                <a:lnTo>
                  <a:pt x="54813" y="27963"/>
                </a:lnTo>
                <a:lnTo>
                  <a:pt x="49479" y="18763"/>
                </a:lnTo>
                <a:close/>
              </a:path>
              <a:path w="99060" h="230504">
                <a:moveTo>
                  <a:pt x="50241" y="0"/>
                </a:moveTo>
                <a:lnTo>
                  <a:pt x="1524" y="83781"/>
                </a:lnTo>
                <a:lnTo>
                  <a:pt x="0" y="86829"/>
                </a:lnTo>
                <a:lnTo>
                  <a:pt x="0" y="89877"/>
                </a:lnTo>
                <a:lnTo>
                  <a:pt x="3048" y="89877"/>
                </a:lnTo>
                <a:lnTo>
                  <a:pt x="4572" y="91401"/>
                </a:lnTo>
                <a:lnTo>
                  <a:pt x="7620" y="91401"/>
                </a:lnTo>
                <a:lnTo>
                  <a:pt x="9131" y="88353"/>
                </a:lnTo>
                <a:lnTo>
                  <a:pt x="44145" y="27963"/>
                </a:lnTo>
                <a:lnTo>
                  <a:pt x="44145" y="10668"/>
                </a:lnTo>
                <a:lnTo>
                  <a:pt x="56250" y="10668"/>
                </a:lnTo>
                <a:lnTo>
                  <a:pt x="50241" y="0"/>
                </a:lnTo>
                <a:close/>
              </a:path>
              <a:path w="99060" h="230504">
                <a:moveTo>
                  <a:pt x="56250" y="10668"/>
                </a:moveTo>
                <a:lnTo>
                  <a:pt x="54813" y="10668"/>
                </a:lnTo>
                <a:lnTo>
                  <a:pt x="54813" y="27963"/>
                </a:lnTo>
                <a:lnTo>
                  <a:pt x="89827" y="88353"/>
                </a:lnTo>
                <a:lnTo>
                  <a:pt x="91338" y="91401"/>
                </a:lnTo>
                <a:lnTo>
                  <a:pt x="94386" y="91401"/>
                </a:lnTo>
                <a:lnTo>
                  <a:pt x="95910" y="89877"/>
                </a:lnTo>
                <a:lnTo>
                  <a:pt x="98958" y="89877"/>
                </a:lnTo>
                <a:lnTo>
                  <a:pt x="98958" y="86829"/>
                </a:lnTo>
                <a:lnTo>
                  <a:pt x="97434" y="83781"/>
                </a:lnTo>
                <a:lnTo>
                  <a:pt x="56250" y="10668"/>
                </a:lnTo>
                <a:close/>
              </a:path>
              <a:path w="99060" h="230504">
                <a:moveTo>
                  <a:pt x="54813" y="10668"/>
                </a:moveTo>
                <a:lnTo>
                  <a:pt x="44145" y="10668"/>
                </a:lnTo>
                <a:lnTo>
                  <a:pt x="44145" y="27963"/>
                </a:lnTo>
                <a:lnTo>
                  <a:pt x="49479" y="18763"/>
                </a:lnTo>
                <a:lnTo>
                  <a:pt x="45669" y="12192"/>
                </a:lnTo>
                <a:lnTo>
                  <a:pt x="54813" y="12192"/>
                </a:lnTo>
                <a:lnTo>
                  <a:pt x="54813" y="10668"/>
                </a:lnTo>
                <a:close/>
              </a:path>
              <a:path w="99060" h="230504">
                <a:moveTo>
                  <a:pt x="54813" y="12192"/>
                </a:moveTo>
                <a:lnTo>
                  <a:pt x="53289" y="12192"/>
                </a:lnTo>
                <a:lnTo>
                  <a:pt x="49479" y="18763"/>
                </a:lnTo>
                <a:lnTo>
                  <a:pt x="54813" y="27963"/>
                </a:lnTo>
                <a:lnTo>
                  <a:pt x="54813" y="12192"/>
                </a:lnTo>
                <a:close/>
              </a:path>
              <a:path w="99060" h="230504">
                <a:moveTo>
                  <a:pt x="53289" y="12192"/>
                </a:moveTo>
                <a:lnTo>
                  <a:pt x="45669" y="12192"/>
                </a:lnTo>
                <a:lnTo>
                  <a:pt x="49479" y="18763"/>
                </a:lnTo>
                <a:lnTo>
                  <a:pt x="53289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4" name="object 24"/>
          <p:cNvSpPr/>
          <p:nvPr/>
        </p:nvSpPr>
        <p:spPr>
          <a:xfrm>
            <a:off x="1764679" y="5829534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4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5" name="object 25"/>
          <p:cNvSpPr/>
          <p:nvPr/>
        </p:nvSpPr>
        <p:spPr>
          <a:xfrm>
            <a:off x="3593021" y="5829534"/>
            <a:ext cx="0" cy="324758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44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6" name="object 26"/>
          <p:cNvSpPr/>
          <p:nvPr/>
        </p:nvSpPr>
        <p:spPr>
          <a:xfrm>
            <a:off x="1755541" y="5838685"/>
            <a:ext cx="1848132" cy="0"/>
          </a:xfrm>
          <a:custGeom>
            <a:avLst/>
            <a:gdLst/>
            <a:ahLst/>
            <a:cxnLst/>
            <a:rect l="l" t="t" r="r" b="b"/>
            <a:pathLst>
              <a:path w="1846579">
                <a:moveTo>
                  <a:pt x="0" y="0"/>
                </a:moveTo>
                <a:lnTo>
                  <a:pt x="184659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7" name="object 27"/>
          <p:cNvSpPr/>
          <p:nvPr/>
        </p:nvSpPr>
        <p:spPr>
          <a:xfrm>
            <a:off x="1755541" y="6143575"/>
            <a:ext cx="1848132" cy="0"/>
          </a:xfrm>
          <a:custGeom>
            <a:avLst/>
            <a:gdLst/>
            <a:ahLst/>
            <a:cxnLst/>
            <a:rect l="l" t="t" r="r" b="b"/>
            <a:pathLst>
              <a:path w="1846579">
                <a:moveTo>
                  <a:pt x="0" y="0"/>
                </a:moveTo>
                <a:lnTo>
                  <a:pt x="1846592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8" name="object 28"/>
          <p:cNvSpPr txBox="1"/>
          <p:nvPr/>
        </p:nvSpPr>
        <p:spPr>
          <a:xfrm>
            <a:off x="1438105" y="3068272"/>
            <a:ext cx="6798303" cy="3049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125"/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dirty="0">
                <a:latin typeface="Times New Roman"/>
                <a:cs typeface="Times New Roman"/>
              </a:rPr>
              <a:t>!--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spc="5" dirty="0">
                <a:latin typeface="Times New Roman"/>
                <a:cs typeface="Times New Roman"/>
              </a:rPr>
              <a:t>H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M</a:t>
            </a:r>
            <a:r>
              <a:rPr sz="1101" b="1" spc="-5" dirty="0">
                <a:latin typeface="Times New Roman"/>
                <a:cs typeface="Times New Roman"/>
              </a:rPr>
              <a:t>L</a:t>
            </a:r>
            <a:r>
              <a:rPr sz="1101" b="1" spc="20" dirty="0">
                <a:latin typeface="HY견고딕"/>
                <a:cs typeface="HY견고딕"/>
              </a:rPr>
              <a:t>의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주</a:t>
            </a:r>
            <a:r>
              <a:rPr sz="1101" b="1" spc="20" dirty="0">
                <a:latin typeface="HY견고딕"/>
                <a:cs typeface="HY견고딕"/>
              </a:rPr>
              <a:t>석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--&gt;</a:t>
            </a:r>
            <a:endParaRPr sz="110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1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</a:pPr>
            <a:endParaRPr sz="1001">
              <a:latin typeface="Times New Roman"/>
              <a:cs typeface="Times New Roman"/>
            </a:endParaRPr>
          </a:p>
          <a:p>
            <a:pPr marR="4231212" algn="ctr">
              <a:tabLst>
                <a:tab pos="1445781" algn="l"/>
              </a:tabLst>
            </a:pPr>
            <a:r>
              <a:rPr sz="1201" spc="-10" dirty="0">
                <a:latin typeface="휴먼매직체"/>
                <a:cs typeface="휴먼매직체"/>
              </a:rPr>
              <a:t>시작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r>
              <a:rPr sz="1201" dirty="0">
                <a:latin typeface="휴먼매직체"/>
                <a:cs typeface="휴먼매직체"/>
              </a:rPr>
              <a:t>	</a:t>
            </a:r>
            <a:r>
              <a:rPr sz="1201" spc="-10" dirty="0">
                <a:latin typeface="휴먼매직체"/>
                <a:cs typeface="휴먼매직체"/>
              </a:rPr>
              <a:t>끝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endParaRPr sz="1201">
              <a:latin typeface="휴먼매직체"/>
              <a:cs typeface="휴먼매직체"/>
            </a:endParaRPr>
          </a:p>
          <a:p>
            <a:pPr>
              <a:spcBef>
                <a:spcPts val="39"/>
              </a:spcBef>
            </a:pPr>
            <a:endParaRPr sz="145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스크립팅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요소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:</a:t>
            </a:r>
            <a:r>
              <a:rPr sz="1601" spc="-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자바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문법을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따르는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주석을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쓸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 marL="363511" indent="293605">
              <a:tabLst>
                <a:tab pos="3448266" algn="l"/>
              </a:tabLst>
            </a:pPr>
            <a:r>
              <a:rPr sz="1101" b="1">
                <a:latin typeface="Times New Roman"/>
                <a:cs typeface="Times New Roman"/>
              </a:rPr>
              <a:t>/*</a:t>
            </a:r>
            <a:r>
              <a:rPr sz="1101" b="1" spc="-15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Java</a:t>
            </a:r>
            <a:r>
              <a:rPr sz="1101" b="1" spc="20" dirty="0">
                <a:latin typeface="HY견고딕"/>
                <a:cs typeface="HY견고딕"/>
              </a:rPr>
              <a:t>의</a:t>
            </a:r>
            <a:r>
              <a:rPr sz="1101" b="1" spc="-120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주</a:t>
            </a:r>
            <a:r>
              <a:rPr sz="1101" b="1" spc="20" dirty="0">
                <a:latin typeface="HY견고딕"/>
                <a:cs typeface="HY견고딕"/>
              </a:rPr>
              <a:t>석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*</a:t>
            </a:r>
            <a:r>
              <a:rPr sz="1101" b="1" spc="-5" dirty="0">
                <a:latin typeface="Times New Roman"/>
                <a:cs typeface="Times New Roman"/>
              </a:rPr>
              <a:t>/</a:t>
            </a:r>
            <a:r>
              <a:rPr sz="1101" b="1" dirty="0">
                <a:latin typeface="Times New Roman"/>
                <a:cs typeface="Times New Roman"/>
              </a:rPr>
              <a:t>	/</a:t>
            </a:r>
            <a:r>
              <a:rPr sz="1101" b="1" spc="-5" dirty="0">
                <a:latin typeface="Times New Roman"/>
                <a:cs typeface="Times New Roman"/>
              </a:rPr>
              <a:t>/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Java</a:t>
            </a:r>
            <a:r>
              <a:rPr sz="1101" b="1" spc="20" dirty="0">
                <a:latin typeface="HY견고딕"/>
                <a:cs typeface="HY견고딕"/>
              </a:rPr>
              <a:t>의</a:t>
            </a:r>
            <a:r>
              <a:rPr sz="1101" b="1" spc="-120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주</a:t>
            </a:r>
            <a:r>
              <a:rPr sz="1101" b="1" spc="20" dirty="0">
                <a:latin typeface="HY견고딕"/>
                <a:cs typeface="HY견고딕"/>
              </a:rPr>
              <a:t>석</a:t>
            </a:r>
            <a:endParaRPr sz="1101">
              <a:latin typeface="HY견고딕"/>
              <a:cs typeface="HY견고딕"/>
            </a:endParaRPr>
          </a:p>
          <a:p>
            <a:pPr>
              <a:lnSpc>
                <a:spcPct val="100000"/>
              </a:lnSpc>
            </a:pPr>
            <a:endParaRPr sz="1101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</a:pPr>
            <a:endParaRPr sz="1001">
              <a:latin typeface="Times New Roman"/>
              <a:cs typeface="Times New Roman"/>
            </a:endParaRPr>
          </a:p>
          <a:p>
            <a:pPr marL="363511">
              <a:tabLst>
                <a:tab pos="1580508" algn="l"/>
                <a:tab pos="3372641" algn="l"/>
              </a:tabLst>
            </a:pPr>
            <a:r>
              <a:rPr sz="1201" spc="-10" dirty="0">
                <a:latin typeface="휴먼매직체"/>
                <a:cs typeface="휴먼매직체"/>
              </a:rPr>
              <a:t>시작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r>
              <a:rPr sz="1201" dirty="0">
                <a:latin typeface="휴먼매직체"/>
                <a:cs typeface="휴먼매직체"/>
              </a:rPr>
              <a:t>	</a:t>
            </a:r>
            <a:r>
              <a:rPr sz="1201" spc="-10" dirty="0">
                <a:latin typeface="휴먼매직체"/>
                <a:cs typeface="휴먼매직체"/>
              </a:rPr>
              <a:t>끝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r>
              <a:rPr sz="1201" dirty="0">
                <a:latin typeface="휴먼매직체"/>
                <a:cs typeface="휴먼매직체"/>
              </a:rPr>
              <a:t>	</a:t>
            </a:r>
            <a:r>
              <a:rPr sz="1201" spc="-10" dirty="0">
                <a:latin typeface="휴먼매직체"/>
                <a:cs typeface="휴먼매직체"/>
              </a:rPr>
              <a:t>시작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endParaRPr sz="1201">
              <a:latin typeface="휴먼매직체"/>
              <a:cs typeface="휴먼매직체"/>
            </a:endParaRPr>
          </a:p>
          <a:p>
            <a:pPr>
              <a:spcBef>
                <a:spcPts val="46"/>
              </a:spcBef>
            </a:pPr>
            <a:endParaRPr sz="1351">
              <a:latin typeface="Times New Roman"/>
              <a:cs typeface="Times New Roman"/>
            </a:endParaRPr>
          </a:p>
          <a:p>
            <a:pPr marL="12710"/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고유의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주석을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사용할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있다.</a:t>
            </a:r>
            <a:endParaRPr sz="1601">
              <a:latin typeface="HY견고딕"/>
              <a:cs typeface="HY견고딕"/>
            </a:endParaRPr>
          </a:p>
          <a:p>
            <a:pPr>
              <a:spcBef>
                <a:spcPts val="16"/>
              </a:spcBef>
            </a:pPr>
            <a:endParaRPr sz="2302">
              <a:latin typeface="Times New Roman"/>
              <a:cs typeface="Times New Roman"/>
            </a:endParaRPr>
          </a:p>
          <a:p>
            <a:pPr marR="4309380" algn="ctr"/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11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--</a:t>
            </a:r>
            <a:r>
              <a:rPr sz="1101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1101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101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1101" b="1" spc="20" dirty="0">
                <a:solidFill>
                  <a:srgbClr val="FF0000"/>
                </a:solidFill>
                <a:latin typeface="HY견고딕"/>
                <a:cs typeface="HY견고딕"/>
              </a:rPr>
              <a:t>의</a:t>
            </a:r>
            <a:r>
              <a:rPr sz="1101" b="1" spc="-120" dirty="0">
                <a:solidFill>
                  <a:srgbClr val="FF0000"/>
                </a:solidFill>
                <a:latin typeface="HY견고딕"/>
                <a:cs typeface="HY견고딕"/>
              </a:rPr>
              <a:t> </a:t>
            </a:r>
            <a:r>
              <a:rPr sz="1101" b="1" spc="5" dirty="0">
                <a:solidFill>
                  <a:srgbClr val="FF0000"/>
                </a:solidFill>
                <a:latin typeface="HY견고딕"/>
                <a:cs typeface="HY견고딕"/>
              </a:rPr>
              <a:t>주</a:t>
            </a:r>
            <a:r>
              <a:rPr sz="1101" b="1" spc="20" dirty="0">
                <a:solidFill>
                  <a:srgbClr val="FF0000"/>
                </a:solidFill>
                <a:latin typeface="HY견고딕"/>
                <a:cs typeface="HY견고딕"/>
              </a:rPr>
              <a:t>석</a:t>
            </a:r>
            <a:r>
              <a:rPr sz="1101" b="1" spc="-135" dirty="0">
                <a:solidFill>
                  <a:srgbClr val="FF0000"/>
                </a:solidFill>
                <a:latin typeface="HY견고딕"/>
                <a:cs typeface="HY견고딕"/>
              </a:rPr>
              <a:t> 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--</a:t>
            </a:r>
            <a:r>
              <a:rPr sz="1101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%</a:t>
            </a:r>
            <a:r>
              <a:rPr sz="1101" b="1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789174" y="6447034"/>
            <a:ext cx="559905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시작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6537" y="6397808"/>
            <a:ext cx="410554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끝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표</a:t>
            </a:r>
            <a:r>
              <a:rPr sz="1201" spc="-10" dirty="0">
                <a:latin typeface="휴먼매직체"/>
                <a:cs typeface="휴먼매직체"/>
              </a:rPr>
              <a:t>시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96835" y="6068875"/>
            <a:ext cx="99143" cy="230698"/>
          </a:xfrm>
          <a:custGeom>
            <a:avLst/>
            <a:gdLst/>
            <a:ahLst/>
            <a:cxnLst/>
            <a:rect l="l" t="t" r="r" b="b"/>
            <a:pathLst>
              <a:path w="99060" h="230504">
                <a:moveTo>
                  <a:pt x="50827" y="18815"/>
                </a:moveTo>
                <a:lnTo>
                  <a:pt x="45429" y="27817"/>
                </a:lnTo>
                <a:lnTo>
                  <a:pt x="42621" y="228485"/>
                </a:lnTo>
                <a:lnTo>
                  <a:pt x="53276" y="229997"/>
                </a:lnTo>
                <a:lnTo>
                  <a:pt x="56078" y="28384"/>
                </a:lnTo>
                <a:lnTo>
                  <a:pt x="50827" y="18815"/>
                </a:lnTo>
                <a:close/>
              </a:path>
              <a:path w="99060" h="230504">
                <a:moveTo>
                  <a:pt x="57654" y="10668"/>
                </a:moveTo>
                <a:lnTo>
                  <a:pt x="56324" y="10668"/>
                </a:lnTo>
                <a:lnTo>
                  <a:pt x="56078" y="28384"/>
                </a:lnTo>
                <a:lnTo>
                  <a:pt x="89814" y="89865"/>
                </a:lnTo>
                <a:lnTo>
                  <a:pt x="91338" y="91389"/>
                </a:lnTo>
                <a:lnTo>
                  <a:pt x="94386" y="92913"/>
                </a:lnTo>
                <a:lnTo>
                  <a:pt x="95897" y="91389"/>
                </a:lnTo>
                <a:lnTo>
                  <a:pt x="98945" y="89865"/>
                </a:lnTo>
                <a:lnTo>
                  <a:pt x="98945" y="85305"/>
                </a:lnTo>
                <a:lnTo>
                  <a:pt x="57654" y="10668"/>
                </a:lnTo>
                <a:close/>
              </a:path>
              <a:path w="99060" h="230504">
                <a:moveTo>
                  <a:pt x="51752" y="0"/>
                </a:moveTo>
                <a:lnTo>
                  <a:pt x="1524" y="83781"/>
                </a:lnTo>
                <a:lnTo>
                  <a:pt x="0" y="85305"/>
                </a:lnTo>
                <a:lnTo>
                  <a:pt x="0" y="88341"/>
                </a:lnTo>
                <a:lnTo>
                  <a:pt x="3035" y="89865"/>
                </a:lnTo>
                <a:lnTo>
                  <a:pt x="4559" y="91389"/>
                </a:lnTo>
                <a:lnTo>
                  <a:pt x="7607" y="89865"/>
                </a:lnTo>
                <a:lnTo>
                  <a:pt x="9131" y="88341"/>
                </a:lnTo>
                <a:lnTo>
                  <a:pt x="45429" y="27817"/>
                </a:lnTo>
                <a:lnTo>
                  <a:pt x="45669" y="10668"/>
                </a:lnTo>
                <a:lnTo>
                  <a:pt x="57654" y="10668"/>
                </a:lnTo>
                <a:lnTo>
                  <a:pt x="51752" y="0"/>
                </a:lnTo>
                <a:close/>
              </a:path>
              <a:path w="99060" h="230504">
                <a:moveTo>
                  <a:pt x="56303" y="12192"/>
                </a:moveTo>
                <a:lnTo>
                  <a:pt x="54800" y="12192"/>
                </a:lnTo>
                <a:lnTo>
                  <a:pt x="50827" y="18815"/>
                </a:lnTo>
                <a:lnTo>
                  <a:pt x="56078" y="28384"/>
                </a:lnTo>
                <a:lnTo>
                  <a:pt x="56303" y="12192"/>
                </a:lnTo>
                <a:close/>
              </a:path>
              <a:path w="99060" h="230504">
                <a:moveTo>
                  <a:pt x="56324" y="10668"/>
                </a:moveTo>
                <a:lnTo>
                  <a:pt x="45669" y="10668"/>
                </a:lnTo>
                <a:lnTo>
                  <a:pt x="45429" y="27817"/>
                </a:lnTo>
                <a:lnTo>
                  <a:pt x="50827" y="18815"/>
                </a:lnTo>
                <a:lnTo>
                  <a:pt x="47193" y="12192"/>
                </a:lnTo>
                <a:lnTo>
                  <a:pt x="56303" y="12192"/>
                </a:lnTo>
                <a:lnTo>
                  <a:pt x="56324" y="10668"/>
                </a:lnTo>
                <a:close/>
              </a:path>
              <a:path w="99060" h="230504">
                <a:moveTo>
                  <a:pt x="54800" y="12192"/>
                </a:moveTo>
                <a:lnTo>
                  <a:pt x="47193" y="12192"/>
                </a:lnTo>
                <a:lnTo>
                  <a:pt x="50827" y="18815"/>
                </a:lnTo>
                <a:lnTo>
                  <a:pt x="54800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3" name="object 33"/>
          <p:cNvSpPr/>
          <p:nvPr/>
        </p:nvSpPr>
        <p:spPr>
          <a:xfrm>
            <a:off x="3163362" y="6068876"/>
            <a:ext cx="101050" cy="256119"/>
          </a:xfrm>
          <a:custGeom>
            <a:avLst/>
            <a:gdLst/>
            <a:ahLst/>
            <a:cxnLst/>
            <a:rect l="l" t="t" r="r" b="b"/>
            <a:pathLst>
              <a:path w="100964" h="255904">
                <a:moveTo>
                  <a:pt x="50827" y="18815"/>
                </a:moveTo>
                <a:lnTo>
                  <a:pt x="45456" y="27772"/>
                </a:lnTo>
                <a:lnTo>
                  <a:pt x="42621" y="255892"/>
                </a:lnTo>
                <a:lnTo>
                  <a:pt x="53276" y="255892"/>
                </a:lnTo>
                <a:lnTo>
                  <a:pt x="56103" y="28430"/>
                </a:lnTo>
                <a:lnTo>
                  <a:pt x="50827" y="18815"/>
                </a:lnTo>
                <a:close/>
              </a:path>
              <a:path w="100964" h="255904">
                <a:moveTo>
                  <a:pt x="57654" y="10668"/>
                </a:moveTo>
                <a:lnTo>
                  <a:pt x="56324" y="10668"/>
                </a:lnTo>
                <a:lnTo>
                  <a:pt x="56103" y="28430"/>
                </a:lnTo>
                <a:lnTo>
                  <a:pt x="89814" y="89865"/>
                </a:lnTo>
                <a:lnTo>
                  <a:pt x="91338" y="91389"/>
                </a:lnTo>
                <a:lnTo>
                  <a:pt x="94386" y="92913"/>
                </a:lnTo>
                <a:lnTo>
                  <a:pt x="97434" y="91389"/>
                </a:lnTo>
                <a:lnTo>
                  <a:pt x="98945" y="89865"/>
                </a:lnTo>
                <a:lnTo>
                  <a:pt x="100469" y="86829"/>
                </a:lnTo>
                <a:lnTo>
                  <a:pt x="98945" y="85305"/>
                </a:lnTo>
                <a:lnTo>
                  <a:pt x="57654" y="10668"/>
                </a:lnTo>
                <a:close/>
              </a:path>
              <a:path w="100964" h="255904">
                <a:moveTo>
                  <a:pt x="51752" y="0"/>
                </a:moveTo>
                <a:lnTo>
                  <a:pt x="1524" y="83781"/>
                </a:lnTo>
                <a:lnTo>
                  <a:pt x="0" y="85305"/>
                </a:lnTo>
                <a:lnTo>
                  <a:pt x="1524" y="88341"/>
                </a:lnTo>
                <a:lnTo>
                  <a:pt x="3047" y="89865"/>
                </a:lnTo>
                <a:lnTo>
                  <a:pt x="6083" y="91389"/>
                </a:lnTo>
                <a:lnTo>
                  <a:pt x="9131" y="88341"/>
                </a:lnTo>
                <a:lnTo>
                  <a:pt x="45456" y="27772"/>
                </a:lnTo>
                <a:lnTo>
                  <a:pt x="45669" y="10668"/>
                </a:lnTo>
                <a:lnTo>
                  <a:pt x="57654" y="10668"/>
                </a:lnTo>
                <a:lnTo>
                  <a:pt x="51752" y="0"/>
                </a:lnTo>
                <a:close/>
              </a:path>
              <a:path w="100964" h="255904">
                <a:moveTo>
                  <a:pt x="56305" y="12192"/>
                </a:moveTo>
                <a:lnTo>
                  <a:pt x="54800" y="12192"/>
                </a:lnTo>
                <a:lnTo>
                  <a:pt x="50827" y="18815"/>
                </a:lnTo>
                <a:lnTo>
                  <a:pt x="56103" y="28430"/>
                </a:lnTo>
                <a:lnTo>
                  <a:pt x="56305" y="12192"/>
                </a:lnTo>
                <a:close/>
              </a:path>
              <a:path w="100964" h="255904">
                <a:moveTo>
                  <a:pt x="56324" y="10668"/>
                </a:moveTo>
                <a:lnTo>
                  <a:pt x="45669" y="10668"/>
                </a:lnTo>
                <a:lnTo>
                  <a:pt x="45456" y="27772"/>
                </a:lnTo>
                <a:lnTo>
                  <a:pt x="50827" y="18815"/>
                </a:lnTo>
                <a:lnTo>
                  <a:pt x="47193" y="12192"/>
                </a:lnTo>
                <a:lnTo>
                  <a:pt x="56305" y="12192"/>
                </a:lnTo>
                <a:lnTo>
                  <a:pt x="56324" y="10668"/>
                </a:lnTo>
                <a:close/>
              </a:path>
              <a:path w="100964" h="255904">
                <a:moveTo>
                  <a:pt x="54800" y="12192"/>
                </a:moveTo>
                <a:lnTo>
                  <a:pt x="47193" y="12192"/>
                </a:lnTo>
                <a:lnTo>
                  <a:pt x="50827" y="18815"/>
                </a:lnTo>
                <a:lnTo>
                  <a:pt x="54800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081583" y="1370579"/>
            <a:ext cx="6398717" cy="669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2002" spc="781" dirty="0">
                <a:solidFill>
                  <a:srgbClr val="660033"/>
                </a:solidFill>
                <a:latin typeface="Arial"/>
                <a:cs typeface="Arial"/>
              </a:rPr>
              <a:t>v </a:t>
            </a:r>
            <a:r>
              <a:rPr sz="2002" spc="-200" dirty="0">
                <a:solidFill>
                  <a:srgbClr val="660033"/>
                </a:solidFill>
                <a:latin typeface="Arial"/>
                <a:cs typeface="Arial"/>
              </a:rPr>
              <a:t> </a:t>
            </a:r>
            <a:r>
              <a:rPr sz="2002" dirty="0">
                <a:latin typeface="HY견고딕"/>
                <a:cs typeface="HY견고딕"/>
              </a:rPr>
              <a:t>주석을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기술하는</a:t>
            </a:r>
            <a:r>
              <a:rPr sz="2002" spc="-20" dirty="0">
                <a:latin typeface="HY견고딕"/>
                <a:cs typeface="HY견고딕"/>
              </a:rPr>
              <a:t> </a:t>
            </a:r>
            <a:r>
              <a:rPr sz="2002" dirty="0">
                <a:latin typeface="HY견고딕"/>
                <a:cs typeface="HY견고딕"/>
              </a:rPr>
              <a:t>방법</a:t>
            </a:r>
            <a:endParaRPr sz="2002">
              <a:latin typeface="HY견고딕"/>
              <a:cs typeface="HY견고딕"/>
            </a:endParaRPr>
          </a:p>
          <a:p>
            <a:pPr marL="368595">
              <a:spcBef>
                <a:spcPts val="876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여러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가지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주석의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예를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보여주는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2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2.</a:t>
            </a:r>
            <a:r>
              <a:rPr spc="-5" dirty="0"/>
              <a:t> </a:t>
            </a:r>
            <a:r>
              <a:rPr spc="-25" dirty="0"/>
              <a:t>JSP의</a:t>
            </a:r>
            <a:r>
              <a:rPr spc="25" dirty="0"/>
              <a:t> </a:t>
            </a:r>
            <a:r>
              <a:rPr spc="-30" dirty="0"/>
              <a:t>기초</a:t>
            </a:r>
            <a:r>
              <a:rPr spc="10" dirty="0"/>
              <a:t> </a:t>
            </a:r>
            <a:r>
              <a:rPr spc="-30" dirty="0"/>
              <a:t>문법(스크립팅</a:t>
            </a:r>
            <a:r>
              <a:rPr spc="25" dirty="0"/>
              <a:t> </a:t>
            </a:r>
            <a:r>
              <a:rPr spc="-25" dirty="0"/>
              <a:t>요소,</a:t>
            </a:r>
            <a:r>
              <a:rPr spc="20" dirty="0"/>
              <a:t> </a:t>
            </a:r>
            <a:r>
              <a:rPr spc="-25" dirty="0"/>
              <a:t>지시자,</a:t>
            </a:r>
            <a:r>
              <a:rPr spc="10" dirty="0"/>
              <a:t> </a:t>
            </a:r>
            <a:r>
              <a:rPr spc="-25" dirty="0"/>
              <a:t>주석)</a:t>
            </a:r>
          </a:p>
        </p:txBody>
      </p:sp>
      <p:sp>
        <p:nvSpPr>
          <p:cNvPr id="8" name="object 8"/>
          <p:cNvSpPr/>
          <p:nvPr/>
        </p:nvSpPr>
        <p:spPr>
          <a:xfrm>
            <a:off x="1231416" y="2195222"/>
            <a:ext cx="4418865" cy="277728"/>
          </a:xfrm>
          <a:custGeom>
            <a:avLst/>
            <a:gdLst/>
            <a:ahLst/>
            <a:cxnLst/>
            <a:rect l="l" t="t" r="r" b="b"/>
            <a:pathLst>
              <a:path w="4415155" h="277494">
                <a:moveTo>
                  <a:pt x="0" y="277215"/>
                </a:moveTo>
                <a:lnTo>
                  <a:pt x="4414774" y="277215"/>
                </a:lnTo>
                <a:lnTo>
                  <a:pt x="4414774" y="0"/>
                </a:lnTo>
                <a:lnTo>
                  <a:pt x="0" y="0"/>
                </a:lnTo>
                <a:lnTo>
                  <a:pt x="0" y="277215"/>
                </a:lnTo>
                <a:close/>
              </a:path>
            </a:pathLst>
          </a:custGeom>
          <a:solidFill>
            <a:srgbClr val="DBE6F1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9" name="object 9"/>
          <p:cNvSpPr/>
          <p:nvPr/>
        </p:nvSpPr>
        <p:spPr>
          <a:xfrm>
            <a:off x="1222277" y="2472670"/>
            <a:ext cx="4438567" cy="0"/>
          </a:xfrm>
          <a:custGeom>
            <a:avLst/>
            <a:gdLst/>
            <a:ahLst/>
            <a:cxnLst/>
            <a:rect l="l" t="t" r="r" b="b"/>
            <a:pathLst>
              <a:path w="4434840">
                <a:moveTo>
                  <a:pt x="0" y="0"/>
                </a:moveTo>
                <a:lnTo>
                  <a:pt x="4434560" y="0"/>
                </a:lnTo>
              </a:path>
            </a:pathLst>
          </a:custGeom>
          <a:ln w="380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1231416" y="2186083"/>
            <a:ext cx="0" cy="3909167"/>
          </a:xfrm>
          <a:custGeom>
            <a:avLst/>
            <a:gdLst/>
            <a:ahLst/>
            <a:cxnLst/>
            <a:rect l="l" t="t" r="r" b="b"/>
            <a:pathLst>
              <a:path h="3905885">
                <a:moveTo>
                  <a:pt x="0" y="0"/>
                </a:moveTo>
                <a:lnTo>
                  <a:pt x="0" y="390542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5649900" y="2186083"/>
            <a:ext cx="0" cy="3909167"/>
          </a:xfrm>
          <a:custGeom>
            <a:avLst/>
            <a:gdLst/>
            <a:ahLst/>
            <a:cxnLst/>
            <a:rect l="l" t="t" r="r" b="b"/>
            <a:pathLst>
              <a:path h="3905885">
                <a:moveTo>
                  <a:pt x="0" y="0"/>
                </a:moveTo>
                <a:lnTo>
                  <a:pt x="0" y="3905427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222277" y="2195221"/>
            <a:ext cx="4438567" cy="0"/>
          </a:xfrm>
          <a:custGeom>
            <a:avLst/>
            <a:gdLst/>
            <a:ahLst/>
            <a:cxnLst/>
            <a:rect l="l" t="t" r="r" b="b"/>
            <a:pathLst>
              <a:path w="4434840">
                <a:moveTo>
                  <a:pt x="0" y="0"/>
                </a:moveTo>
                <a:lnTo>
                  <a:pt x="443456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/>
          <p:nvPr/>
        </p:nvSpPr>
        <p:spPr>
          <a:xfrm>
            <a:off x="1222277" y="6085653"/>
            <a:ext cx="4438567" cy="0"/>
          </a:xfrm>
          <a:custGeom>
            <a:avLst/>
            <a:gdLst/>
            <a:ahLst/>
            <a:cxnLst/>
            <a:rect l="l" t="t" r="r" b="b"/>
            <a:pathLst>
              <a:path w="4434840">
                <a:moveTo>
                  <a:pt x="0" y="0"/>
                </a:moveTo>
                <a:lnTo>
                  <a:pt x="4434560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4" name="object 14"/>
          <p:cNvSpPr txBox="1"/>
          <p:nvPr/>
        </p:nvSpPr>
        <p:spPr>
          <a:xfrm>
            <a:off x="1310121" y="2250424"/>
            <a:ext cx="3241857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b="1" spc="-10" dirty="0">
                <a:latin typeface="Times New Roman"/>
                <a:cs typeface="Times New Roman"/>
              </a:rPr>
              <a:t>[</a:t>
            </a:r>
            <a:r>
              <a:rPr sz="1201" b="1" spc="-15" dirty="0">
                <a:latin typeface="맑은 고딕"/>
                <a:cs typeface="맑은 고딕"/>
              </a:rPr>
              <a:t>예제</a:t>
            </a:r>
            <a:r>
              <a:rPr sz="1201" b="1" spc="-10" dirty="0">
                <a:latin typeface="Times New Roman"/>
                <a:cs typeface="Times New Roman"/>
              </a:rPr>
              <a:t>3-</a:t>
            </a:r>
            <a:r>
              <a:rPr sz="1201" b="1" spc="-5" dirty="0">
                <a:latin typeface="Times New Roman"/>
                <a:cs typeface="Times New Roman"/>
              </a:rPr>
              <a:t>5]</a:t>
            </a:r>
            <a:r>
              <a:rPr sz="1201" b="1" spc="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여러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가지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주석을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포함하는</a:t>
            </a:r>
            <a:r>
              <a:rPr sz="1201" b="1" spc="-125" dirty="0">
                <a:latin typeface="맑은 고딕"/>
                <a:cs typeface="맑은 고딕"/>
              </a:rPr>
              <a:t> </a:t>
            </a:r>
            <a:r>
              <a:rPr sz="1201" b="1" spc="-10" dirty="0">
                <a:latin typeface="Times New Roman"/>
                <a:cs typeface="Times New Roman"/>
              </a:rPr>
              <a:t>JSP</a:t>
            </a:r>
            <a:r>
              <a:rPr sz="1201" b="1" spc="-75" dirty="0">
                <a:latin typeface="Times New Roman"/>
                <a:cs typeface="Times New Roman"/>
              </a:rPr>
              <a:t> </a:t>
            </a:r>
            <a:r>
              <a:rPr sz="1201" b="1" spc="-15" dirty="0">
                <a:latin typeface="맑은 고딕"/>
                <a:cs typeface="맑은 고딕"/>
              </a:rPr>
              <a:t>페이지</a:t>
            </a:r>
            <a:endParaRPr sz="1201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0121" y="2581374"/>
            <a:ext cx="4080761" cy="3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61604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까지의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곱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61604">
              <a:spcBef>
                <a:spcPts val="661"/>
              </a:spcBef>
            </a:pP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dirty="0">
                <a:latin typeface="Times New Roman"/>
                <a:cs typeface="Times New Roman"/>
              </a:rPr>
              <a:t>!--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이것</a:t>
            </a:r>
            <a:r>
              <a:rPr sz="1101" b="1" spc="20" dirty="0">
                <a:latin typeface="HY견고딕"/>
                <a:cs typeface="HY견고딕"/>
              </a:rPr>
              <a:t>은</a:t>
            </a:r>
            <a:r>
              <a:rPr sz="1101" b="1" spc="-160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spc="10" dirty="0">
                <a:latin typeface="Times New Roman"/>
                <a:cs typeface="Times New Roman"/>
              </a:rPr>
              <a:t>P</a:t>
            </a:r>
            <a:r>
              <a:rPr sz="1101" b="1" spc="20" dirty="0">
                <a:latin typeface="HY견고딕"/>
                <a:cs typeface="HY견고딕"/>
              </a:rPr>
              <a:t>에</a:t>
            </a:r>
            <a:r>
              <a:rPr sz="1101" b="1" spc="-120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의</a:t>
            </a:r>
            <a:r>
              <a:rPr sz="1101" b="1" spc="20" dirty="0">
                <a:latin typeface="HY견고딕"/>
                <a:cs typeface="HY견고딕"/>
              </a:rPr>
              <a:t>해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생성</a:t>
            </a:r>
            <a:r>
              <a:rPr sz="1101" b="1" spc="20" dirty="0">
                <a:latin typeface="HY견고딕"/>
                <a:cs typeface="HY견고딕"/>
              </a:rPr>
              <a:t>된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Times New Roman"/>
                <a:cs typeface="Times New Roman"/>
              </a:rPr>
              <a:t>H</a:t>
            </a:r>
            <a:r>
              <a:rPr sz="1101" b="1" spc="-5" dirty="0">
                <a:latin typeface="Times New Roman"/>
                <a:cs typeface="Times New Roman"/>
              </a:rPr>
              <a:t>T</a:t>
            </a:r>
            <a:r>
              <a:rPr sz="1101" b="1" dirty="0">
                <a:latin typeface="Times New Roman"/>
                <a:cs typeface="Times New Roman"/>
              </a:rPr>
              <a:t>ML</a:t>
            </a:r>
            <a:r>
              <a:rPr sz="1101" b="1" spc="-15" dirty="0">
                <a:latin typeface="Times New Roman"/>
                <a:cs typeface="Times New Roman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문서</a:t>
            </a:r>
            <a:r>
              <a:rPr sz="1101" b="1" spc="-5" dirty="0">
                <a:latin typeface="HY견고딕"/>
                <a:cs typeface="HY견고딕"/>
              </a:rPr>
              <a:t>입</a:t>
            </a:r>
            <a:r>
              <a:rPr sz="1101" b="1" spc="-20" dirty="0">
                <a:latin typeface="HY견고딕"/>
                <a:cs typeface="HY견고딕"/>
              </a:rPr>
              <a:t>니</a:t>
            </a:r>
            <a:r>
              <a:rPr sz="1101" b="1" spc="-5" dirty="0">
                <a:latin typeface="HY견고딕"/>
                <a:cs typeface="HY견고딕"/>
              </a:rPr>
              <a:t>다</a:t>
            </a:r>
            <a:r>
              <a:rPr sz="1101" b="1" dirty="0">
                <a:latin typeface="Times New Roman"/>
                <a:cs typeface="Times New Roman"/>
              </a:rPr>
              <a:t>.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--&gt;</a:t>
            </a:r>
            <a:endParaRPr sz="1101">
              <a:latin typeface="Times New Roman"/>
              <a:cs typeface="Times New Roman"/>
            </a:endParaRPr>
          </a:p>
          <a:p>
            <a:pPr marL="361604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b="1" spc="-5" dirty="0">
                <a:latin typeface="Times New Roman"/>
                <a:cs typeface="Times New Roman"/>
              </a:rPr>
              <a:t>&lt;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--</a:t>
            </a:r>
            <a:r>
              <a:rPr sz="1101" b="1" spc="5" dirty="0">
                <a:latin typeface="Times New Roman"/>
                <a:cs typeface="Times New Roman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다</a:t>
            </a:r>
            <a:r>
              <a:rPr sz="1101" b="1" spc="-5" dirty="0">
                <a:latin typeface="HY견고딕"/>
                <a:cs typeface="HY견고딕"/>
              </a:rPr>
              <a:t>음</a:t>
            </a:r>
            <a:r>
              <a:rPr sz="1101" b="1" spc="20" dirty="0">
                <a:latin typeface="HY견고딕"/>
                <a:cs typeface="HY견고딕"/>
              </a:rPr>
              <a:t>은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데이</a:t>
            </a:r>
            <a:r>
              <a:rPr sz="1101" b="1" spc="-5" dirty="0">
                <a:latin typeface="HY견고딕"/>
                <a:cs typeface="HY견고딕"/>
              </a:rPr>
              <a:t>터</a:t>
            </a:r>
            <a:r>
              <a:rPr sz="1101" b="1" spc="20" dirty="0">
                <a:latin typeface="HY견고딕"/>
                <a:cs typeface="HY견고딕"/>
              </a:rPr>
              <a:t>를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처</a:t>
            </a:r>
            <a:r>
              <a:rPr sz="1101" b="1" spc="-5" dirty="0">
                <a:latin typeface="HY견고딕"/>
                <a:cs typeface="HY견고딕"/>
              </a:rPr>
              <a:t>리하</a:t>
            </a:r>
            <a:r>
              <a:rPr sz="1101" b="1" spc="20" dirty="0">
                <a:latin typeface="HY견고딕"/>
                <a:cs typeface="HY견고딕"/>
              </a:rPr>
              <a:t>는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스크</a:t>
            </a:r>
            <a:r>
              <a:rPr sz="1101" b="1" spc="-5" dirty="0">
                <a:latin typeface="HY견고딕"/>
                <a:cs typeface="HY견고딕"/>
              </a:rPr>
              <a:t>립</a:t>
            </a:r>
            <a:r>
              <a:rPr sz="1101" b="1" spc="-20" dirty="0">
                <a:latin typeface="HY견고딕"/>
                <a:cs typeface="HY견고딕"/>
              </a:rPr>
              <a:t>틀</a:t>
            </a:r>
            <a:r>
              <a:rPr sz="1101" b="1" spc="-5" dirty="0">
                <a:latin typeface="HY견고딕"/>
                <a:cs typeface="HY견고딕"/>
              </a:rPr>
              <a:t>릿</a:t>
            </a:r>
            <a:r>
              <a:rPr sz="1101" b="1" spc="-20" dirty="0">
                <a:latin typeface="HY견고딕"/>
                <a:cs typeface="HY견고딕"/>
              </a:rPr>
              <a:t>입</a:t>
            </a:r>
            <a:r>
              <a:rPr sz="1101" b="1" spc="-5" dirty="0">
                <a:latin typeface="HY견고딕"/>
                <a:cs typeface="HY견고딕"/>
              </a:rPr>
              <a:t>니</a:t>
            </a:r>
            <a:r>
              <a:rPr sz="1101" b="1" spc="-20" dirty="0">
                <a:latin typeface="HY견고딕"/>
                <a:cs typeface="HY견고딕"/>
              </a:rPr>
              <a:t>다</a:t>
            </a:r>
            <a:r>
              <a:rPr sz="1101" b="1" dirty="0">
                <a:latin typeface="Times New Roman"/>
                <a:cs typeface="Times New Roman"/>
              </a:rPr>
              <a:t>.</a:t>
            </a:r>
            <a:r>
              <a:rPr sz="1101" b="1" spc="-4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--</a:t>
            </a:r>
            <a:r>
              <a:rPr sz="1101" b="1" spc="-15" dirty="0">
                <a:latin typeface="Times New Roman"/>
                <a:cs typeface="Times New Roman"/>
              </a:rPr>
              <a:t>%</a:t>
            </a:r>
            <a:r>
              <a:rPr sz="1101" b="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61"/>
              </a:spcBef>
            </a:pPr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int</a:t>
            </a:r>
            <a:r>
              <a:rPr sz="1101" spc="-3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resu</a:t>
            </a:r>
            <a:r>
              <a:rPr sz="1101" spc="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1;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/</a:t>
            </a:r>
            <a:r>
              <a:rPr sz="1101" b="1" spc="-5" dirty="0">
                <a:latin typeface="Times New Roman"/>
                <a:cs typeface="Times New Roman"/>
              </a:rPr>
              <a:t>/</a:t>
            </a:r>
            <a:r>
              <a:rPr sz="1101" b="1" spc="-20" dirty="0">
                <a:latin typeface="Times New Roman"/>
                <a:cs typeface="Times New Roman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곱</a:t>
            </a:r>
            <a:r>
              <a:rPr sz="1101" b="1" spc="20" dirty="0">
                <a:latin typeface="HY견고딕"/>
                <a:cs typeface="HY견고딕"/>
              </a:rPr>
              <a:t>을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저장</a:t>
            </a:r>
            <a:r>
              <a:rPr sz="1101" b="1" spc="20" dirty="0">
                <a:latin typeface="HY견고딕"/>
                <a:cs typeface="HY견고딕"/>
              </a:rPr>
              <a:t>할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변</a:t>
            </a:r>
            <a:r>
              <a:rPr sz="1101" b="1" spc="20" dirty="0">
                <a:latin typeface="HY견고딕"/>
                <a:cs typeface="HY견고딕"/>
              </a:rPr>
              <a:t>수</a:t>
            </a:r>
            <a:endParaRPr sz="1101">
              <a:latin typeface="HY견고딕"/>
              <a:cs typeface="HY견고딕"/>
            </a:endParaRPr>
          </a:p>
          <a:p>
            <a:pPr marL="885263">
              <a:spcBef>
                <a:spcPts val="656"/>
              </a:spcBef>
            </a:pPr>
            <a:r>
              <a:rPr sz="1101" b="1" dirty="0">
                <a:latin typeface="Times New Roman"/>
                <a:cs typeface="Times New Roman"/>
              </a:rPr>
              <a:t>/*</a:t>
            </a:r>
            <a:r>
              <a:rPr sz="1101" b="1" spc="-15" dirty="0">
                <a:latin typeface="Times New Roman"/>
                <a:cs typeface="Times New Roman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</a:t>
            </a:r>
            <a:r>
              <a:rPr sz="1101" b="1" spc="5" dirty="0">
                <a:latin typeface="HY견고딕"/>
                <a:cs typeface="HY견고딕"/>
              </a:rPr>
              <a:t>부</a:t>
            </a:r>
            <a:r>
              <a:rPr sz="1101" b="1" spc="20" dirty="0">
                <a:latin typeface="HY견고딕"/>
                <a:cs typeface="HY견고딕"/>
              </a:rPr>
              <a:t>터</a:t>
            </a:r>
            <a:r>
              <a:rPr sz="1101" b="1" spc="-13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10</a:t>
            </a:r>
            <a:r>
              <a:rPr sz="1101" b="1" spc="5" dirty="0">
                <a:latin typeface="HY견고딕"/>
                <a:cs typeface="HY견고딕"/>
              </a:rPr>
              <a:t>까</a:t>
            </a:r>
            <a:r>
              <a:rPr sz="1101" b="1" spc="20" dirty="0">
                <a:latin typeface="HY견고딕"/>
                <a:cs typeface="HY견고딕"/>
              </a:rPr>
              <a:t>지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20" dirty="0">
                <a:latin typeface="HY견고딕"/>
                <a:cs typeface="HY견고딕"/>
              </a:rPr>
              <a:t>곱</a:t>
            </a:r>
            <a:r>
              <a:rPr sz="1101" b="1" spc="-5" dirty="0">
                <a:latin typeface="HY견고딕"/>
                <a:cs typeface="HY견고딕"/>
              </a:rPr>
              <a:t>하</a:t>
            </a:r>
            <a:r>
              <a:rPr sz="1101" b="1" spc="20" dirty="0">
                <a:latin typeface="HY견고딕"/>
                <a:cs typeface="HY견고딕"/>
              </a:rPr>
              <a:t>는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spc="5" dirty="0">
                <a:latin typeface="HY견고딕"/>
                <a:cs typeface="HY견고딕"/>
              </a:rPr>
              <a:t>반복</a:t>
            </a:r>
            <a:r>
              <a:rPr sz="1101" b="1" spc="20" dirty="0">
                <a:latin typeface="HY견고딕"/>
                <a:cs typeface="HY견고딕"/>
              </a:rPr>
              <a:t>문</a:t>
            </a:r>
            <a:r>
              <a:rPr sz="1101" b="1" spc="-14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*</a:t>
            </a:r>
            <a:r>
              <a:rPr sz="1101" b="1" spc="-5" dirty="0">
                <a:latin typeface="Times New Roman"/>
                <a:cs typeface="Times New Roman"/>
              </a:rPr>
              <a:t>/</a:t>
            </a:r>
            <a:endParaRPr sz="1101">
              <a:latin typeface="Times New Roman"/>
              <a:cs typeface="Times New Roman"/>
            </a:endParaRPr>
          </a:p>
          <a:p>
            <a:pPr marL="1094345" marR="1312960" indent="-209082">
              <a:lnSpc>
                <a:spcPct val="149900"/>
              </a:lnSpc>
            </a:pPr>
            <a:r>
              <a:rPr sz="1101" dirty="0">
                <a:latin typeface="Times New Roman"/>
                <a:cs typeface="Times New Roman"/>
              </a:rPr>
              <a:t>for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(int</a:t>
            </a:r>
            <a:r>
              <a:rPr sz="1101" spc="-3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1;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&lt;= 10;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++) resu</a:t>
            </a:r>
            <a:r>
              <a:rPr sz="1101" spc="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*= cn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639957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1</a:t>
            </a:r>
            <a:r>
              <a:rPr sz="1101" dirty="0">
                <a:latin typeface="HY견고딕"/>
                <a:cs typeface="HY견고딕"/>
              </a:rPr>
              <a:t>부터</a:t>
            </a:r>
            <a:r>
              <a:rPr sz="1101" spc="-95" dirty="0">
                <a:latin typeface="HY견고딕"/>
                <a:cs typeface="HY견고딕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10</a:t>
            </a:r>
            <a:r>
              <a:rPr sz="1101" dirty="0">
                <a:latin typeface="HY견고딕"/>
                <a:cs typeface="HY견고딕"/>
              </a:rPr>
              <a:t>까지</a:t>
            </a:r>
            <a:r>
              <a:rPr sz="1101" spc="-114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곱한</a:t>
            </a:r>
            <a:r>
              <a:rPr sz="1101" spc="-9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값은</a:t>
            </a:r>
            <a:r>
              <a:rPr sz="1101" dirty="0">
                <a:latin typeface="Times New Roman"/>
                <a:cs typeface="Times New Roman"/>
              </a:rPr>
              <a:t>?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&lt;%=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resu</a:t>
            </a:r>
            <a:r>
              <a:rPr sz="1101" spc="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361604">
              <a:spcBef>
                <a:spcPts val="661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47663">
              <a:spcBef>
                <a:spcPts val="656"/>
              </a:spcBef>
            </a:pP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2263" y="2103756"/>
            <a:ext cx="3809032" cy="4878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17"/>
          <p:cNvSpPr/>
          <p:nvPr/>
        </p:nvSpPr>
        <p:spPr>
          <a:xfrm>
            <a:off x="8392406" y="3780662"/>
            <a:ext cx="914533" cy="305056"/>
          </a:xfrm>
          <a:custGeom>
            <a:avLst/>
            <a:gdLst/>
            <a:ahLst/>
            <a:cxnLst/>
            <a:rect l="l" t="t" r="r" b="b"/>
            <a:pathLst>
              <a:path w="913765" h="304800">
                <a:moveTo>
                  <a:pt x="0" y="304634"/>
                </a:moveTo>
                <a:lnTo>
                  <a:pt x="913396" y="304634"/>
                </a:lnTo>
                <a:lnTo>
                  <a:pt x="913396" y="0"/>
                </a:lnTo>
                <a:lnTo>
                  <a:pt x="0" y="0"/>
                </a:lnTo>
                <a:lnTo>
                  <a:pt x="0" y="3046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/>
          <p:nvPr/>
        </p:nvSpPr>
        <p:spPr>
          <a:xfrm>
            <a:off x="8503739" y="3855454"/>
            <a:ext cx="691461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0" dirty="0">
                <a:latin typeface="휴먼매직체"/>
                <a:cs typeface="휴먼매직체"/>
              </a:rPr>
              <a:t>H</a:t>
            </a:r>
            <a:r>
              <a:rPr sz="1201" spc="-15" dirty="0">
                <a:latin typeface="휴먼매직체"/>
                <a:cs typeface="휴먼매직체"/>
              </a:rPr>
              <a:t>T</a:t>
            </a:r>
            <a:r>
              <a:rPr sz="1201" spc="-10" dirty="0">
                <a:latin typeface="휴먼매직체"/>
                <a:cs typeface="휴먼매직체"/>
              </a:rPr>
              <a:t>ML</a:t>
            </a:r>
            <a:r>
              <a:rPr sz="1201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주</a:t>
            </a:r>
            <a:r>
              <a:rPr sz="1201" spc="-10" dirty="0">
                <a:latin typeface="휴먼매직체"/>
                <a:cs typeface="휴먼매직체"/>
              </a:rPr>
              <a:t>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26074" y="4085552"/>
            <a:ext cx="129648" cy="457584"/>
          </a:xfrm>
          <a:custGeom>
            <a:avLst/>
            <a:gdLst/>
            <a:ahLst/>
            <a:cxnLst/>
            <a:rect l="l" t="t" r="r" b="b"/>
            <a:pathLst>
              <a:path w="129540" h="457200">
                <a:moveTo>
                  <a:pt x="4572" y="365569"/>
                </a:moveTo>
                <a:lnTo>
                  <a:pt x="3048" y="367093"/>
                </a:lnTo>
                <a:lnTo>
                  <a:pt x="0" y="368617"/>
                </a:lnTo>
                <a:lnTo>
                  <a:pt x="0" y="371652"/>
                </a:lnTo>
                <a:lnTo>
                  <a:pt x="1524" y="373176"/>
                </a:lnTo>
                <a:lnTo>
                  <a:pt x="47193" y="456958"/>
                </a:lnTo>
                <a:lnTo>
                  <a:pt x="52883" y="447814"/>
                </a:lnTo>
                <a:lnTo>
                  <a:pt x="42621" y="447814"/>
                </a:lnTo>
                <a:lnTo>
                  <a:pt x="43385" y="431023"/>
                </a:lnTo>
                <a:lnTo>
                  <a:pt x="9131" y="368617"/>
                </a:lnTo>
                <a:lnTo>
                  <a:pt x="7620" y="367093"/>
                </a:lnTo>
                <a:lnTo>
                  <a:pt x="4572" y="365569"/>
                </a:lnTo>
                <a:close/>
              </a:path>
              <a:path w="129540" h="457200">
                <a:moveTo>
                  <a:pt x="43385" y="431023"/>
                </a:moveTo>
                <a:lnTo>
                  <a:pt x="42621" y="447814"/>
                </a:lnTo>
                <a:lnTo>
                  <a:pt x="52883" y="447814"/>
                </a:lnTo>
                <a:lnTo>
                  <a:pt x="53289" y="447162"/>
                </a:lnTo>
                <a:lnTo>
                  <a:pt x="53289" y="446290"/>
                </a:lnTo>
                <a:lnTo>
                  <a:pt x="44145" y="446290"/>
                </a:lnTo>
                <a:lnTo>
                  <a:pt x="48123" y="439656"/>
                </a:lnTo>
                <a:lnTo>
                  <a:pt x="43385" y="431023"/>
                </a:lnTo>
                <a:close/>
              </a:path>
              <a:path w="129540" h="457200">
                <a:moveTo>
                  <a:pt x="53289" y="447162"/>
                </a:moveTo>
                <a:lnTo>
                  <a:pt x="52883" y="447814"/>
                </a:lnTo>
                <a:lnTo>
                  <a:pt x="53289" y="447814"/>
                </a:lnTo>
                <a:lnTo>
                  <a:pt x="53289" y="447162"/>
                </a:lnTo>
                <a:close/>
              </a:path>
              <a:path w="129540" h="457200">
                <a:moveTo>
                  <a:pt x="94386" y="367093"/>
                </a:moveTo>
                <a:lnTo>
                  <a:pt x="91338" y="368617"/>
                </a:lnTo>
                <a:lnTo>
                  <a:pt x="89814" y="370128"/>
                </a:lnTo>
                <a:lnTo>
                  <a:pt x="53300" y="431023"/>
                </a:lnTo>
                <a:lnTo>
                  <a:pt x="53289" y="447162"/>
                </a:lnTo>
                <a:lnTo>
                  <a:pt x="97434" y="376224"/>
                </a:lnTo>
                <a:lnTo>
                  <a:pt x="98958" y="373176"/>
                </a:lnTo>
                <a:lnTo>
                  <a:pt x="98958" y="370128"/>
                </a:lnTo>
                <a:lnTo>
                  <a:pt x="95910" y="368617"/>
                </a:lnTo>
                <a:lnTo>
                  <a:pt x="94386" y="367093"/>
                </a:lnTo>
                <a:close/>
              </a:path>
              <a:path w="129540" h="457200">
                <a:moveTo>
                  <a:pt x="48123" y="439656"/>
                </a:moveTo>
                <a:lnTo>
                  <a:pt x="44145" y="446290"/>
                </a:lnTo>
                <a:lnTo>
                  <a:pt x="51765" y="446290"/>
                </a:lnTo>
                <a:lnTo>
                  <a:pt x="48123" y="439656"/>
                </a:lnTo>
                <a:close/>
              </a:path>
              <a:path w="129540" h="457200">
                <a:moveTo>
                  <a:pt x="53289" y="431041"/>
                </a:moveTo>
                <a:lnTo>
                  <a:pt x="48123" y="439656"/>
                </a:lnTo>
                <a:lnTo>
                  <a:pt x="51765" y="446290"/>
                </a:lnTo>
                <a:lnTo>
                  <a:pt x="53289" y="446290"/>
                </a:lnTo>
                <a:lnTo>
                  <a:pt x="53289" y="431041"/>
                </a:lnTo>
                <a:close/>
              </a:path>
              <a:path w="129540" h="457200">
                <a:moveTo>
                  <a:pt x="88303" y="222389"/>
                </a:moveTo>
                <a:lnTo>
                  <a:pt x="85255" y="225437"/>
                </a:lnTo>
                <a:lnTo>
                  <a:pt x="82207" y="225437"/>
                </a:lnTo>
                <a:lnTo>
                  <a:pt x="80683" y="226961"/>
                </a:lnTo>
                <a:lnTo>
                  <a:pt x="79159" y="226961"/>
                </a:lnTo>
                <a:lnTo>
                  <a:pt x="74599" y="231520"/>
                </a:lnTo>
                <a:lnTo>
                  <a:pt x="73075" y="234568"/>
                </a:lnTo>
                <a:lnTo>
                  <a:pt x="71551" y="239140"/>
                </a:lnTo>
                <a:lnTo>
                  <a:pt x="66979" y="246760"/>
                </a:lnTo>
                <a:lnTo>
                  <a:pt x="63944" y="257416"/>
                </a:lnTo>
                <a:lnTo>
                  <a:pt x="60896" y="269608"/>
                </a:lnTo>
                <a:lnTo>
                  <a:pt x="54800" y="300062"/>
                </a:lnTo>
                <a:lnTo>
                  <a:pt x="53289" y="316826"/>
                </a:lnTo>
                <a:lnTo>
                  <a:pt x="50241" y="335102"/>
                </a:lnTo>
                <a:lnTo>
                  <a:pt x="48717" y="353377"/>
                </a:lnTo>
                <a:lnTo>
                  <a:pt x="45669" y="373176"/>
                </a:lnTo>
                <a:lnTo>
                  <a:pt x="45669" y="394500"/>
                </a:lnTo>
                <a:lnTo>
                  <a:pt x="44145" y="414312"/>
                </a:lnTo>
                <a:lnTo>
                  <a:pt x="43395" y="431041"/>
                </a:lnTo>
                <a:lnTo>
                  <a:pt x="48123" y="439656"/>
                </a:lnTo>
                <a:lnTo>
                  <a:pt x="53289" y="431041"/>
                </a:lnTo>
                <a:lnTo>
                  <a:pt x="53397" y="414312"/>
                </a:lnTo>
                <a:lnTo>
                  <a:pt x="54800" y="394500"/>
                </a:lnTo>
                <a:lnTo>
                  <a:pt x="59372" y="335102"/>
                </a:lnTo>
                <a:lnTo>
                  <a:pt x="62420" y="318350"/>
                </a:lnTo>
                <a:lnTo>
                  <a:pt x="63944" y="301586"/>
                </a:lnTo>
                <a:lnTo>
                  <a:pt x="73075" y="260464"/>
                </a:lnTo>
                <a:lnTo>
                  <a:pt x="82207" y="237616"/>
                </a:lnTo>
                <a:lnTo>
                  <a:pt x="83731" y="234568"/>
                </a:lnTo>
                <a:lnTo>
                  <a:pt x="85255" y="234568"/>
                </a:lnTo>
                <a:lnTo>
                  <a:pt x="86779" y="233044"/>
                </a:lnTo>
                <a:lnTo>
                  <a:pt x="89814" y="233044"/>
                </a:lnTo>
                <a:lnTo>
                  <a:pt x="91338" y="231520"/>
                </a:lnTo>
                <a:lnTo>
                  <a:pt x="92862" y="231520"/>
                </a:lnTo>
                <a:lnTo>
                  <a:pt x="97434" y="226961"/>
                </a:lnTo>
                <a:lnTo>
                  <a:pt x="98958" y="223913"/>
                </a:lnTo>
                <a:lnTo>
                  <a:pt x="88303" y="223913"/>
                </a:lnTo>
                <a:lnTo>
                  <a:pt x="88303" y="222389"/>
                </a:lnTo>
                <a:close/>
              </a:path>
              <a:path w="129540" h="457200">
                <a:moveTo>
                  <a:pt x="85255" y="234568"/>
                </a:moveTo>
                <a:lnTo>
                  <a:pt x="83731" y="234568"/>
                </a:lnTo>
                <a:lnTo>
                  <a:pt x="83731" y="236092"/>
                </a:lnTo>
                <a:lnTo>
                  <a:pt x="85255" y="234568"/>
                </a:lnTo>
                <a:close/>
              </a:path>
              <a:path w="129540" h="457200">
                <a:moveTo>
                  <a:pt x="88303" y="233044"/>
                </a:moveTo>
                <a:lnTo>
                  <a:pt x="86779" y="233044"/>
                </a:lnTo>
                <a:lnTo>
                  <a:pt x="85255" y="234568"/>
                </a:lnTo>
                <a:lnTo>
                  <a:pt x="86779" y="234568"/>
                </a:lnTo>
                <a:lnTo>
                  <a:pt x="88303" y="233044"/>
                </a:lnTo>
                <a:close/>
              </a:path>
              <a:path w="129540" h="457200">
                <a:moveTo>
                  <a:pt x="86779" y="223913"/>
                </a:moveTo>
                <a:lnTo>
                  <a:pt x="85255" y="223913"/>
                </a:lnTo>
                <a:lnTo>
                  <a:pt x="83731" y="225437"/>
                </a:lnTo>
                <a:lnTo>
                  <a:pt x="85255" y="225437"/>
                </a:lnTo>
                <a:lnTo>
                  <a:pt x="86779" y="223913"/>
                </a:lnTo>
                <a:close/>
              </a:path>
              <a:path w="129540" h="457200">
                <a:moveTo>
                  <a:pt x="118745" y="0"/>
                </a:moveTo>
                <a:lnTo>
                  <a:pt x="118636" y="44170"/>
                </a:lnTo>
                <a:lnTo>
                  <a:pt x="117221" y="63969"/>
                </a:lnTo>
                <a:lnTo>
                  <a:pt x="112649" y="123380"/>
                </a:lnTo>
                <a:lnTo>
                  <a:pt x="109613" y="140131"/>
                </a:lnTo>
                <a:lnTo>
                  <a:pt x="108089" y="156883"/>
                </a:lnTo>
                <a:lnTo>
                  <a:pt x="98958" y="198018"/>
                </a:lnTo>
                <a:lnTo>
                  <a:pt x="89814" y="219341"/>
                </a:lnTo>
                <a:lnTo>
                  <a:pt x="89814" y="220865"/>
                </a:lnTo>
                <a:lnTo>
                  <a:pt x="88303" y="223913"/>
                </a:lnTo>
                <a:lnTo>
                  <a:pt x="98958" y="223913"/>
                </a:lnTo>
                <a:lnTo>
                  <a:pt x="100469" y="219341"/>
                </a:lnTo>
                <a:lnTo>
                  <a:pt x="105041" y="211721"/>
                </a:lnTo>
                <a:lnTo>
                  <a:pt x="108089" y="201066"/>
                </a:lnTo>
                <a:lnTo>
                  <a:pt x="114173" y="173647"/>
                </a:lnTo>
                <a:lnTo>
                  <a:pt x="117221" y="158407"/>
                </a:lnTo>
                <a:lnTo>
                  <a:pt x="118745" y="141655"/>
                </a:lnTo>
                <a:lnTo>
                  <a:pt x="121792" y="123380"/>
                </a:lnTo>
                <a:lnTo>
                  <a:pt x="123304" y="105105"/>
                </a:lnTo>
                <a:lnTo>
                  <a:pt x="124828" y="85305"/>
                </a:lnTo>
                <a:lnTo>
                  <a:pt x="126352" y="63969"/>
                </a:lnTo>
                <a:lnTo>
                  <a:pt x="127876" y="44170"/>
                </a:lnTo>
                <a:lnTo>
                  <a:pt x="129400" y="1524"/>
                </a:lnTo>
                <a:lnTo>
                  <a:pt x="1187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0" name="object 20"/>
          <p:cNvSpPr/>
          <p:nvPr/>
        </p:nvSpPr>
        <p:spPr>
          <a:xfrm>
            <a:off x="8392406" y="5000238"/>
            <a:ext cx="914533" cy="305056"/>
          </a:xfrm>
          <a:custGeom>
            <a:avLst/>
            <a:gdLst/>
            <a:ahLst/>
            <a:cxnLst/>
            <a:rect l="l" t="t" r="r" b="b"/>
            <a:pathLst>
              <a:path w="913765" h="304800">
                <a:moveTo>
                  <a:pt x="0" y="304634"/>
                </a:moveTo>
                <a:lnTo>
                  <a:pt x="913396" y="304634"/>
                </a:lnTo>
                <a:lnTo>
                  <a:pt x="913396" y="0"/>
                </a:lnTo>
                <a:lnTo>
                  <a:pt x="0" y="0"/>
                </a:lnTo>
                <a:lnTo>
                  <a:pt x="0" y="3046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21"/>
          <p:cNvSpPr txBox="1"/>
          <p:nvPr/>
        </p:nvSpPr>
        <p:spPr>
          <a:xfrm>
            <a:off x="8529643" y="5075017"/>
            <a:ext cx="639982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15" dirty="0">
                <a:latin typeface="휴먼매직체"/>
                <a:cs typeface="휴먼매직체"/>
              </a:rPr>
              <a:t>J</a:t>
            </a:r>
            <a:r>
              <a:rPr sz="1201" spc="-10" dirty="0">
                <a:latin typeface="휴먼매직체"/>
                <a:cs typeface="휴먼매직체"/>
              </a:rPr>
              <a:t>A</a:t>
            </a:r>
            <a:r>
              <a:rPr sz="1201" spc="-15" dirty="0">
                <a:latin typeface="휴먼매직체"/>
                <a:cs typeface="휴먼매직체"/>
              </a:rPr>
              <a:t>V</a:t>
            </a:r>
            <a:r>
              <a:rPr sz="1201" spc="-10" dirty="0">
                <a:latin typeface="휴먼매직체"/>
                <a:cs typeface="휴먼매직체"/>
              </a:rPr>
              <a:t>A</a:t>
            </a:r>
            <a:r>
              <a:rPr sz="1201" spc="-5" dirty="0">
                <a:latin typeface="휴먼매직체"/>
                <a:cs typeface="휴먼매직체"/>
              </a:rPr>
              <a:t> </a:t>
            </a:r>
            <a:r>
              <a:rPr sz="1201" spc="-15" dirty="0">
                <a:latin typeface="휴먼매직체"/>
                <a:cs typeface="휴먼매직체"/>
              </a:rPr>
              <a:t>주</a:t>
            </a:r>
            <a:r>
              <a:rPr sz="1201" spc="-10" dirty="0">
                <a:latin typeface="휴먼매직체"/>
                <a:cs typeface="휴먼매직체"/>
              </a:rPr>
              <a:t>석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32521" y="4911810"/>
            <a:ext cx="961562" cy="247223"/>
          </a:xfrm>
          <a:custGeom>
            <a:avLst/>
            <a:gdLst/>
            <a:ahLst/>
            <a:cxnLst/>
            <a:rect l="l" t="t" r="r" b="b"/>
            <a:pathLst>
              <a:path w="960754" h="247014">
                <a:moveTo>
                  <a:pt x="484111" y="141655"/>
                </a:moveTo>
                <a:lnTo>
                  <a:pt x="474979" y="141655"/>
                </a:lnTo>
                <a:lnTo>
                  <a:pt x="474979" y="146227"/>
                </a:lnTo>
                <a:lnTo>
                  <a:pt x="476491" y="150799"/>
                </a:lnTo>
                <a:lnTo>
                  <a:pt x="476491" y="152323"/>
                </a:lnTo>
                <a:lnTo>
                  <a:pt x="478015" y="156895"/>
                </a:lnTo>
                <a:lnTo>
                  <a:pt x="479539" y="156895"/>
                </a:lnTo>
                <a:lnTo>
                  <a:pt x="482587" y="161455"/>
                </a:lnTo>
                <a:lnTo>
                  <a:pt x="488670" y="167551"/>
                </a:lnTo>
                <a:lnTo>
                  <a:pt x="500849" y="176695"/>
                </a:lnTo>
                <a:lnTo>
                  <a:pt x="509993" y="181254"/>
                </a:lnTo>
                <a:lnTo>
                  <a:pt x="519125" y="184302"/>
                </a:lnTo>
                <a:lnTo>
                  <a:pt x="529780" y="188874"/>
                </a:lnTo>
                <a:lnTo>
                  <a:pt x="554139" y="198018"/>
                </a:lnTo>
                <a:lnTo>
                  <a:pt x="567842" y="201066"/>
                </a:lnTo>
                <a:lnTo>
                  <a:pt x="581532" y="205625"/>
                </a:lnTo>
                <a:lnTo>
                  <a:pt x="596760" y="208673"/>
                </a:lnTo>
                <a:lnTo>
                  <a:pt x="611987" y="213245"/>
                </a:lnTo>
                <a:lnTo>
                  <a:pt x="628726" y="216293"/>
                </a:lnTo>
                <a:lnTo>
                  <a:pt x="647001" y="219341"/>
                </a:lnTo>
                <a:lnTo>
                  <a:pt x="663740" y="222389"/>
                </a:lnTo>
                <a:lnTo>
                  <a:pt x="683539" y="225437"/>
                </a:lnTo>
                <a:lnTo>
                  <a:pt x="701801" y="228485"/>
                </a:lnTo>
                <a:lnTo>
                  <a:pt x="784009" y="237616"/>
                </a:lnTo>
                <a:lnTo>
                  <a:pt x="870775" y="243712"/>
                </a:lnTo>
                <a:lnTo>
                  <a:pt x="959078" y="246760"/>
                </a:lnTo>
                <a:lnTo>
                  <a:pt x="960602" y="236092"/>
                </a:lnTo>
                <a:lnTo>
                  <a:pt x="914933" y="236092"/>
                </a:lnTo>
                <a:lnTo>
                  <a:pt x="870775" y="234568"/>
                </a:lnTo>
                <a:lnTo>
                  <a:pt x="784009" y="228485"/>
                </a:lnTo>
                <a:lnTo>
                  <a:pt x="703326" y="219341"/>
                </a:lnTo>
                <a:lnTo>
                  <a:pt x="665264" y="213245"/>
                </a:lnTo>
                <a:lnTo>
                  <a:pt x="648525" y="210197"/>
                </a:lnTo>
                <a:lnTo>
                  <a:pt x="630250" y="207149"/>
                </a:lnTo>
                <a:lnTo>
                  <a:pt x="615022" y="202590"/>
                </a:lnTo>
                <a:lnTo>
                  <a:pt x="598284" y="199542"/>
                </a:lnTo>
                <a:lnTo>
                  <a:pt x="584580" y="196494"/>
                </a:lnTo>
                <a:lnTo>
                  <a:pt x="569353" y="191922"/>
                </a:lnTo>
                <a:lnTo>
                  <a:pt x="557174" y="188874"/>
                </a:lnTo>
                <a:lnTo>
                  <a:pt x="532828" y="179743"/>
                </a:lnTo>
                <a:lnTo>
                  <a:pt x="523684" y="176695"/>
                </a:lnTo>
                <a:lnTo>
                  <a:pt x="505421" y="167551"/>
                </a:lnTo>
                <a:lnTo>
                  <a:pt x="499325" y="162979"/>
                </a:lnTo>
                <a:lnTo>
                  <a:pt x="493242" y="159931"/>
                </a:lnTo>
                <a:lnTo>
                  <a:pt x="488164" y="152323"/>
                </a:lnTo>
                <a:lnTo>
                  <a:pt x="487146" y="152323"/>
                </a:lnTo>
                <a:lnTo>
                  <a:pt x="486139" y="149275"/>
                </a:lnTo>
                <a:lnTo>
                  <a:pt x="485635" y="149275"/>
                </a:lnTo>
                <a:lnTo>
                  <a:pt x="484111" y="144703"/>
                </a:lnTo>
                <a:lnTo>
                  <a:pt x="484111" y="141655"/>
                </a:lnTo>
                <a:close/>
              </a:path>
              <a:path w="960754" h="247014">
                <a:moveTo>
                  <a:pt x="487146" y="150799"/>
                </a:moveTo>
                <a:lnTo>
                  <a:pt x="487146" y="152323"/>
                </a:lnTo>
                <a:lnTo>
                  <a:pt x="488164" y="152323"/>
                </a:lnTo>
                <a:lnTo>
                  <a:pt x="487146" y="150799"/>
                </a:lnTo>
                <a:close/>
              </a:path>
              <a:path w="960754" h="247014">
                <a:moveTo>
                  <a:pt x="485635" y="147751"/>
                </a:moveTo>
                <a:lnTo>
                  <a:pt x="485635" y="149275"/>
                </a:lnTo>
                <a:lnTo>
                  <a:pt x="486139" y="149275"/>
                </a:lnTo>
                <a:lnTo>
                  <a:pt x="485635" y="147751"/>
                </a:lnTo>
                <a:close/>
              </a:path>
              <a:path w="960754" h="247014">
                <a:moveTo>
                  <a:pt x="481059" y="134035"/>
                </a:moveTo>
                <a:lnTo>
                  <a:pt x="470407" y="134035"/>
                </a:lnTo>
                <a:lnTo>
                  <a:pt x="473455" y="138607"/>
                </a:lnTo>
                <a:lnTo>
                  <a:pt x="474979" y="143179"/>
                </a:lnTo>
                <a:lnTo>
                  <a:pt x="474979" y="141655"/>
                </a:lnTo>
                <a:lnTo>
                  <a:pt x="484111" y="141655"/>
                </a:lnTo>
                <a:lnTo>
                  <a:pt x="484111" y="138607"/>
                </a:lnTo>
                <a:lnTo>
                  <a:pt x="481059" y="134035"/>
                </a:lnTo>
                <a:close/>
              </a:path>
              <a:path w="960754" h="247014">
                <a:moveTo>
                  <a:pt x="27159" y="44922"/>
                </a:moveTo>
                <a:lnTo>
                  <a:pt x="18745" y="49636"/>
                </a:lnTo>
                <a:lnTo>
                  <a:pt x="27412" y="54838"/>
                </a:lnTo>
                <a:lnTo>
                  <a:pt x="45681" y="54838"/>
                </a:lnTo>
                <a:lnTo>
                  <a:pt x="89827" y="56362"/>
                </a:lnTo>
                <a:lnTo>
                  <a:pt x="176593" y="62458"/>
                </a:lnTo>
                <a:lnTo>
                  <a:pt x="257276" y="71589"/>
                </a:lnTo>
                <a:lnTo>
                  <a:pt x="312089" y="80733"/>
                </a:lnTo>
                <a:lnTo>
                  <a:pt x="360794" y="91389"/>
                </a:lnTo>
                <a:lnTo>
                  <a:pt x="376021" y="94437"/>
                </a:lnTo>
                <a:lnTo>
                  <a:pt x="389724" y="99009"/>
                </a:lnTo>
                <a:lnTo>
                  <a:pt x="403428" y="102057"/>
                </a:lnTo>
                <a:lnTo>
                  <a:pt x="415607" y="106629"/>
                </a:lnTo>
                <a:lnTo>
                  <a:pt x="426262" y="109677"/>
                </a:lnTo>
                <a:lnTo>
                  <a:pt x="436918" y="114236"/>
                </a:lnTo>
                <a:lnTo>
                  <a:pt x="446049" y="118808"/>
                </a:lnTo>
                <a:lnTo>
                  <a:pt x="453656" y="123380"/>
                </a:lnTo>
                <a:lnTo>
                  <a:pt x="461276" y="126428"/>
                </a:lnTo>
                <a:lnTo>
                  <a:pt x="470407" y="135559"/>
                </a:lnTo>
                <a:lnTo>
                  <a:pt x="470407" y="134035"/>
                </a:lnTo>
                <a:lnTo>
                  <a:pt x="481059" y="134035"/>
                </a:lnTo>
                <a:lnTo>
                  <a:pt x="478015" y="129476"/>
                </a:lnTo>
                <a:lnTo>
                  <a:pt x="478015" y="127952"/>
                </a:lnTo>
                <a:lnTo>
                  <a:pt x="465835" y="118808"/>
                </a:lnTo>
                <a:lnTo>
                  <a:pt x="450621" y="109677"/>
                </a:lnTo>
                <a:lnTo>
                  <a:pt x="441477" y="105105"/>
                </a:lnTo>
                <a:lnTo>
                  <a:pt x="430822" y="102057"/>
                </a:lnTo>
                <a:lnTo>
                  <a:pt x="406463" y="92913"/>
                </a:lnTo>
                <a:lnTo>
                  <a:pt x="392772" y="89865"/>
                </a:lnTo>
                <a:lnTo>
                  <a:pt x="379069" y="85305"/>
                </a:lnTo>
                <a:lnTo>
                  <a:pt x="363842" y="82257"/>
                </a:lnTo>
                <a:lnTo>
                  <a:pt x="347103" y="77685"/>
                </a:lnTo>
                <a:lnTo>
                  <a:pt x="313601" y="71589"/>
                </a:lnTo>
                <a:lnTo>
                  <a:pt x="258800" y="62458"/>
                </a:lnTo>
                <a:lnTo>
                  <a:pt x="133972" y="48742"/>
                </a:lnTo>
                <a:lnTo>
                  <a:pt x="27159" y="44922"/>
                </a:lnTo>
                <a:close/>
              </a:path>
              <a:path w="960754" h="247014">
                <a:moveTo>
                  <a:pt x="9144" y="44170"/>
                </a:moveTo>
                <a:lnTo>
                  <a:pt x="9144" y="54333"/>
                </a:lnTo>
                <a:lnTo>
                  <a:pt x="82207" y="99009"/>
                </a:lnTo>
                <a:lnTo>
                  <a:pt x="85255" y="100533"/>
                </a:lnTo>
                <a:lnTo>
                  <a:pt x="88303" y="99009"/>
                </a:lnTo>
                <a:lnTo>
                  <a:pt x="89827" y="97485"/>
                </a:lnTo>
                <a:lnTo>
                  <a:pt x="91351" y="94437"/>
                </a:lnTo>
                <a:lnTo>
                  <a:pt x="89827" y="91389"/>
                </a:lnTo>
                <a:lnTo>
                  <a:pt x="88303" y="91389"/>
                </a:lnTo>
                <a:lnTo>
                  <a:pt x="24873" y="53314"/>
                </a:lnTo>
                <a:lnTo>
                  <a:pt x="12179" y="53314"/>
                </a:lnTo>
                <a:lnTo>
                  <a:pt x="12179" y="45694"/>
                </a:lnTo>
                <a:lnTo>
                  <a:pt x="25780" y="45694"/>
                </a:lnTo>
                <a:lnTo>
                  <a:pt x="27159" y="44922"/>
                </a:lnTo>
                <a:lnTo>
                  <a:pt x="9144" y="44170"/>
                </a:lnTo>
                <a:close/>
              </a:path>
              <a:path w="960754" h="247014">
                <a:moveTo>
                  <a:pt x="9144" y="54333"/>
                </a:moveTo>
                <a:lnTo>
                  <a:pt x="9144" y="54838"/>
                </a:lnTo>
                <a:lnTo>
                  <a:pt x="9969" y="54838"/>
                </a:lnTo>
                <a:lnTo>
                  <a:pt x="9144" y="54333"/>
                </a:lnTo>
                <a:close/>
              </a:path>
              <a:path w="960754" h="247014">
                <a:moveTo>
                  <a:pt x="86779" y="0"/>
                </a:moveTo>
                <a:lnTo>
                  <a:pt x="83731" y="1523"/>
                </a:lnTo>
                <a:lnTo>
                  <a:pt x="0" y="48742"/>
                </a:lnTo>
                <a:lnTo>
                  <a:pt x="9144" y="54333"/>
                </a:lnTo>
                <a:lnTo>
                  <a:pt x="9144" y="44170"/>
                </a:lnTo>
                <a:lnTo>
                  <a:pt x="28501" y="44170"/>
                </a:lnTo>
                <a:lnTo>
                  <a:pt x="88303" y="10667"/>
                </a:lnTo>
                <a:lnTo>
                  <a:pt x="91351" y="9143"/>
                </a:lnTo>
                <a:lnTo>
                  <a:pt x="91351" y="6095"/>
                </a:lnTo>
                <a:lnTo>
                  <a:pt x="89827" y="3047"/>
                </a:lnTo>
                <a:lnTo>
                  <a:pt x="89827" y="1523"/>
                </a:lnTo>
                <a:lnTo>
                  <a:pt x="86779" y="0"/>
                </a:lnTo>
                <a:close/>
              </a:path>
              <a:path w="960754" h="247014">
                <a:moveTo>
                  <a:pt x="12179" y="45694"/>
                </a:moveTo>
                <a:lnTo>
                  <a:pt x="12179" y="53314"/>
                </a:lnTo>
                <a:lnTo>
                  <a:pt x="18745" y="49636"/>
                </a:lnTo>
                <a:lnTo>
                  <a:pt x="12179" y="45694"/>
                </a:lnTo>
                <a:close/>
              </a:path>
              <a:path w="960754" h="247014">
                <a:moveTo>
                  <a:pt x="18745" y="49636"/>
                </a:moveTo>
                <a:lnTo>
                  <a:pt x="12179" y="53314"/>
                </a:lnTo>
                <a:lnTo>
                  <a:pt x="24873" y="53314"/>
                </a:lnTo>
                <a:lnTo>
                  <a:pt x="18745" y="49636"/>
                </a:lnTo>
                <a:close/>
              </a:path>
              <a:path w="960754" h="247014">
                <a:moveTo>
                  <a:pt x="25780" y="45694"/>
                </a:moveTo>
                <a:lnTo>
                  <a:pt x="12179" y="45694"/>
                </a:lnTo>
                <a:lnTo>
                  <a:pt x="18745" y="49636"/>
                </a:lnTo>
                <a:lnTo>
                  <a:pt x="25780" y="45694"/>
                </a:lnTo>
                <a:close/>
              </a:path>
              <a:path w="960754" h="247014">
                <a:moveTo>
                  <a:pt x="28501" y="44170"/>
                </a:moveTo>
                <a:lnTo>
                  <a:pt x="9144" y="44170"/>
                </a:lnTo>
                <a:lnTo>
                  <a:pt x="27159" y="44922"/>
                </a:lnTo>
                <a:lnTo>
                  <a:pt x="28501" y="441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3" name="object 23"/>
          <p:cNvSpPr/>
          <p:nvPr/>
        </p:nvSpPr>
        <p:spPr>
          <a:xfrm>
            <a:off x="7554417" y="5029193"/>
            <a:ext cx="838269" cy="129648"/>
          </a:xfrm>
          <a:custGeom>
            <a:avLst/>
            <a:gdLst/>
            <a:ahLst/>
            <a:cxnLst/>
            <a:rect l="l" t="t" r="r" b="b"/>
            <a:pathLst>
              <a:path w="837565" h="129539">
                <a:moveTo>
                  <a:pt x="837285" y="118808"/>
                </a:moveTo>
                <a:lnTo>
                  <a:pt x="506933" y="118808"/>
                </a:lnTo>
                <a:lnTo>
                  <a:pt x="570877" y="123380"/>
                </a:lnTo>
                <a:lnTo>
                  <a:pt x="593712" y="123380"/>
                </a:lnTo>
                <a:lnTo>
                  <a:pt x="736803" y="127952"/>
                </a:lnTo>
                <a:lnTo>
                  <a:pt x="787044" y="127952"/>
                </a:lnTo>
                <a:lnTo>
                  <a:pt x="837285" y="129476"/>
                </a:lnTo>
                <a:lnTo>
                  <a:pt x="837285" y="118808"/>
                </a:lnTo>
                <a:close/>
              </a:path>
              <a:path w="837565" h="129539">
                <a:moveTo>
                  <a:pt x="293814" y="85305"/>
                </a:moveTo>
                <a:lnTo>
                  <a:pt x="295338" y="88341"/>
                </a:lnTo>
                <a:lnTo>
                  <a:pt x="295338" y="89865"/>
                </a:lnTo>
                <a:lnTo>
                  <a:pt x="296849" y="91389"/>
                </a:lnTo>
                <a:lnTo>
                  <a:pt x="299897" y="92913"/>
                </a:lnTo>
                <a:lnTo>
                  <a:pt x="299897" y="94437"/>
                </a:lnTo>
                <a:lnTo>
                  <a:pt x="304469" y="95961"/>
                </a:lnTo>
                <a:lnTo>
                  <a:pt x="316649" y="99009"/>
                </a:lnTo>
                <a:lnTo>
                  <a:pt x="325780" y="100533"/>
                </a:lnTo>
                <a:lnTo>
                  <a:pt x="334911" y="103581"/>
                </a:lnTo>
                <a:lnTo>
                  <a:pt x="356222" y="106629"/>
                </a:lnTo>
                <a:lnTo>
                  <a:pt x="383628" y="109677"/>
                </a:lnTo>
                <a:lnTo>
                  <a:pt x="414070" y="112712"/>
                </a:lnTo>
                <a:lnTo>
                  <a:pt x="487146" y="118808"/>
                </a:lnTo>
                <a:lnTo>
                  <a:pt x="738327" y="118808"/>
                </a:lnTo>
                <a:lnTo>
                  <a:pt x="593712" y="114236"/>
                </a:lnTo>
                <a:lnTo>
                  <a:pt x="570877" y="112712"/>
                </a:lnTo>
                <a:lnTo>
                  <a:pt x="549567" y="112712"/>
                </a:lnTo>
                <a:lnTo>
                  <a:pt x="487146" y="108153"/>
                </a:lnTo>
                <a:lnTo>
                  <a:pt x="467359" y="108153"/>
                </a:lnTo>
                <a:lnTo>
                  <a:pt x="398856" y="102057"/>
                </a:lnTo>
                <a:lnTo>
                  <a:pt x="345566" y="95961"/>
                </a:lnTo>
                <a:lnTo>
                  <a:pt x="336435" y="92913"/>
                </a:lnTo>
                <a:lnTo>
                  <a:pt x="327304" y="91389"/>
                </a:lnTo>
                <a:lnTo>
                  <a:pt x="312077" y="88341"/>
                </a:lnTo>
                <a:lnTo>
                  <a:pt x="307517" y="86829"/>
                </a:lnTo>
                <a:lnTo>
                  <a:pt x="295338" y="86829"/>
                </a:lnTo>
                <a:lnTo>
                  <a:pt x="293814" y="85305"/>
                </a:lnTo>
                <a:close/>
              </a:path>
              <a:path w="837565" h="129539">
                <a:moveTo>
                  <a:pt x="89814" y="0"/>
                </a:moveTo>
                <a:lnTo>
                  <a:pt x="85255" y="0"/>
                </a:lnTo>
                <a:lnTo>
                  <a:pt x="0" y="47218"/>
                </a:lnTo>
                <a:lnTo>
                  <a:pt x="83731" y="97485"/>
                </a:lnTo>
                <a:lnTo>
                  <a:pt x="85255" y="99009"/>
                </a:lnTo>
                <a:lnTo>
                  <a:pt x="88290" y="99009"/>
                </a:lnTo>
                <a:lnTo>
                  <a:pt x="89814" y="95961"/>
                </a:lnTo>
                <a:lnTo>
                  <a:pt x="91338" y="94437"/>
                </a:lnTo>
                <a:lnTo>
                  <a:pt x="89814" y="91389"/>
                </a:lnTo>
                <a:lnTo>
                  <a:pt x="88290" y="89865"/>
                </a:lnTo>
                <a:lnTo>
                  <a:pt x="27409" y="53314"/>
                </a:lnTo>
                <a:lnTo>
                  <a:pt x="10655" y="53314"/>
                </a:lnTo>
                <a:lnTo>
                  <a:pt x="10655" y="42646"/>
                </a:lnTo>
                <a:lnTo>
                  <a:pt x="28825" y="42646"/>
                </a:lnTo>
                <a:lnTo>
                  <a:pt x="89814" y="9143"/>
                </a:lnTo>
                <a:lnTo>
                  <a:pt x="91338" y="7619"/>
                </a:lnTo>
                <a:lnTo>
                  <a:pt x="92862" y="4571"/>
                </a:lnTo>
                <a:lnTo>
                  <a:pt x="91338" y="3047"/>
                </a:lnTo>
                <a:lnTo>
                  <a:pt x="89814" y="0"/>
                </a:lnTo>
                <a:close/>
              </a:path>
              <a:path w="837565" h="129539">
                <a:moveTo>
                  <a:pt x="292290" y="83781"/>
                </a:moveTo>
                <a:lnTo>
                  <a:pt x="293814" y="86829"/>
                </a:lnTo>
                <a:lnTo>
                  <a:pt x="293814" y="85305"/>
                </a:lnTo>
                <a:lnTo>
                  <a:pt x="292290" y="83781"/>
                </a:lnTo>
                <a:close/>
              </a:path>
              <a:path w="837565" h="129539">
                <a:moveTo>
                  <a:pt x="27784" y="43218"/>
                </a:moveTo>
                <a:lnTo>
                  <a:pt x="18807" y="48149"/>
                </a:lnTo>
                <a:lnTo>
                  <a:pt x="27409" y="53314"/>
                </a:lnTo>
                <a:lnTo>
                  <a:pt x="56324" y="53314"/>
                </a:lnTo>
                <a:lnTo>
                  <a:pt x="159842" y="59410"/>
                </a:lnTo>
                <a:lnTo>
                  <a:pt x="184200" y="62458"/>
                </a:lnTo>
                <a:lnTo>
                  <a:pt x="205511" y="63969"/>
                </a:lnTo>
                <a:lnTo>
                  <a:pt x="225310" y="67017"/>
                </a:lnTo>
                <a:lnTo>
                  <a:pt x="266407" y="74637"/>
                </a:lnTo>
                <a:lnTo>
                  <a:pt x="295338" y="86829"/>
                </a:lnTo>
                <a:lnTo>
                  <a:pt x="307517" y="86829"/>
                </a:lnTo>
                <a:lnTo>
                  <a:pt x="304469" y="85305"/>
                </a:lnTo>
                <a:lnTo>
                  <a:pt x="302945" y="83781"/>
                </a:lnTo>
                <a:lnTo>
                  <a:pt x="304469" y="83781"/>
                </a:lnTo>
                <a:lnTo>
                  <a:pt x="302945" y="82257"/>
                </a:lnTo>
                <a:lnTo>
                  <a:pt x="302945" y="80733"/>
                </a:lnTo>
                <a:lnTo>
                  <a:pt x="301421" y="79209"/>
                </a:lnTo>
                <a:lnTo>
                  <a:pt x="298373" y="77685"/>
                </a:lnTo>
                <a:lnTo>
                  <a:pt x="298373" y="76161"/>
                </a:lnTo>
                <a:lnTo>
                  <a:pt x="295338" y="74637"/>
                </a:lnTo>
                <a:lnTo>
                  <a:pt x="286194" y="71589"/>
                </a:lnTo>
                <a:lnTo>
                  <a:pt x="281635" y="68541"/>
                </a:lnTo>
                <a:lnTo>
                  <a:pt x="275539" y="67017"/>
                </a:lnTo>
                <a:lnTo>
                  <a:pt x="267931" y="65493"/>
                </a:lnTo>
                <a:lnTo>
                  <a:pt x="261835" y="63969"/>
                </a:lnTo>
                <a:lnTo>
                  <a:pt x="252704" y="62458"/>
                </a:lnTo>
                <a:lnTo>
                  <a:pt x="245097" y="60934"/>
                </a:lnTo>
                <a:lnTo>
                  <a:pt x="226821" y="57886"/>
                </a:lnTo>
                <a:lnTo>
                  <a:pt x="207035" y="54838"/>
                </a:lnTo>
                <a:lnTo>
                  <a:pt x="184200" y="51790"/>
                </a:lnTo>
                <a:lnTo>
                  <a:pt x="137007" y="48742"/>
                </a:lnTo>
                <a:lnTo>
                  <a:pt x="111125" y="45694"/>
                </a:lnTo>
                <a:lnTo>
                  <a:pt x="83731" y="45694"/>
                </a:lnTo>
                <a:lnTo>
                  <a:pt x="56324" y="44170"/>
                </a:lnTo>
                <a:lnTo>
                  <a:pt x="27784" y="43218"/>
                </a:lnTo>
                <a:close/>
              </a:path>
              <a:path w="837565" h="129539">
                <a:moveTo>
                  <a:pt x="302945" y="83781"/>
                </a:moveTo>
                <a:lnTo>
                  <a:pt x="304469" y="85305"/>
                </a:lnTo>
                <a:lnTo>
                  <a:pt x="304469" y="84543"/>
                </a:lnTo>
                <a:lnTo>
                  <a:pt x="302945" y="83781"/>
                </a:lnTo>
                <a:close/>
              </a:path>
              <a:path w="837565" h="129539">
                <a:moveTo>
                  <a:pt x="304469" y="84543"/>
                </a:moveTo>
                <a:lnTo>
                  <a:pt x="304469" y="85305"/>
                </a:lnTo>
                <a:lnTo>
                  <a:pt x="305993" y="85305"/>
                </a:lnTo>
                <a:lnTo>
                  <a:pt x="304469" y="84543"/>
                </a:lnTo>
                <a:close/>
              </a:path>
              <a:path w="837565" h="129539">
                <a:moveTo>
                  <a:pt x="304469" y="83781"/>
                </a:moveTo>
                <a:lnTo>
                  <a:pt x="302945" y="83781"/>
                </a:lnTo>
                <a:lnTo>
                  <a:pt x="304469" y="84543"/>
                </a:lnTo>
                <a:lnTo>
                  <a:pt x="304469" y="83781"/>
                </a:lnTo>
                <a:close/>
              </a:path>
              <a:path w="837565" h="129539">
                <a:moveTo>
                  <a:pt x="10655" y="42646"/>
                </a:moveTo>
                <a:lnTo>
                  <a:pt x="10655" y="53314"/>
                </a:lnTo>
                <a:lnTo>
                  <a:pt x="27409" y="53314"/>
                </a:lnTo>
                <a:lnTo>
                  <a:pt x="24871" y="51790"/>
                </a:lnTo>
                <a:lnTo>
                  <a:pt x="12179" y="51790"/>
                </a:lnTo>
                <a:lnTo>
                  <a:pt x="12179" y="44170"/>
                </a:lnTo>
                <a:lnTo>
                  <a:pt x="26050" y="44170"/>
                </a:lnTo>
                <a:lnTo>
                  <a:pt x="27784" y="43218"/>
                </a:lnTo>
                <a:lnTo>
                  <a:pt x="10655" y="42646"/>
                </a:lnTo>
                <a:close/>
              </a:path>
              <a:path w="837565" h="129539">
                <a:moveTo>
                  <a:pt x="12179" y="44170"/>
                </a:moveTo>
                <a:lnTo>
                  <a:pt x="12179" y="51790"/>
                </a:lnTo>
                <a:lnTo>
                  <a:pt x="18807" y="48149"/>
                </a:lnTo>
                <a:lnTo>
                  <a:pt x="12179" y="44170"/>
                </a:lnTo>
                <a:close/>
              </a:path>
              <a:path w="837565" h="129539">
                <a:moveTo>
                  <a:pt x="18807" y="48149"/>
                </a:moveTo>
                <a:lnTo>
                  <a:pt x="12179" y="51790"/>
                </a:lnTo>
                <a:lnTo>
                  <a:pt x="24871" y="51790"/>
                </a:lnTo>
                <a:lnTo>
                  <a:pt x="18807" y="48149"/>
                </a:lnTo>
                <a:close/>
              </a:path>
              <a:path w="837565" h="129539">
                <a:moveTo>
                  <a:pt x="26050" y="44170"/>
                </a:moveTo>
                <a:lnTo>
                  <a:pt x="12179" y="44170"/>
                </a:lnTo>
                <a:lnTo>
                  <a:pt x="18807" y="48149"/>
                </a:lnTo>
                <a:lnTo>
                  <a:pt x="26050" y="44170"/>
                </a:lnTo>
                <a:close/>
              </a:path>
              <a:path w="837565" h="129539">
                <a:moveTo>
                  <a:pt x="28825" y="42646"/>
                </a:moveTo>
                <a:lnTo>
                  <a:pt x="10655" y="42646"/>
                </a:lnTo>
                <a:lnTo>
                  <a:pt x="27784" y="43218"/>
                </a:lnTo>
                <a:lnTo>
                  <a:pt x="28825" y="426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1353" y="1019866"/>
            <a:ext cx="2341941" cy="132827"/>
          </a:xfrm>
          <a:custGeom>
            <a:avLst/>
            <a:gdLst/>
            <a:ahLst/>
            <a:cxnLst/>
            <a:rect l="l" t="t" r="r" b="b"/>
            <a:pathLst>
              <a:path w="2339975" h="132715">
                <a:moveTo>
                  <a:pt x="0" y="132511"/>
                </a:moveTo>
                <a:lnTo>
                  <a:pt x="2339822" y="132511"/>
                </a:lnTo>
                <a:lnTo>
                  <a:pt x="2339822" y="0"/>
                </a:lnTo>
                <a:lnTo>
                  <a:pt x="0" y="0"/>
                </a:lnTo>
                <a:lnTo>
                  <a:pt x="0" y="132511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object 3"/>
          <p:cNvSpPr/>
          <p:nvPr/>
        </p:nvSpPr>
        <p:spPr>
          <a:xfrm>
            <a:off x="1001353" y="1143344"/>
            <a:ext cx="8674398" cy="0"/>
          </a:xfrm>
          <a:custGeom>
            <a:avLst/>
            <a:gdLst/>
            <a:ahLst/>
            <a:cxnLst/>
            <a:rect l="l" t="t" r="r" b="b"/>
            <a:pathLst>
              <a:path w="8667115">
                <a:moveTo>
                  <a:pt x="0" y="0"/>
                </a:moveTo>
                <a:lnTo>
                  <a:pt x="8666645" y="0"/>
                </a:lnTo>
              </a:path>
            </a:pathLst>
          </a:custGeom>
          <a:ln w="19545">
            <a:solidFill>
              <a:srgbClr val="660033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4" name="object 4"/>
          <p:cNvSpPr/>
          <p:nvPr/>
        </p:nvSpPr>
        <p:spPr>
          <a:xfrm>
            <a:off x="1171994" y="1029005"/>
            <a:ext cx="113125" cy="122022"/>
          </a:xfrm>
          <a:custGeom>
            <a:avLst/>
            <a:gdLst/>
            <a:ahLst/>
            <a:cxnLst/>
            <a:rect l="l" t="t" r="r" b="b"/>
            <a:pathLst>
              <a:path w="113030" h="121919">
                <a:moveTo>
                  <a:pt x="0" y="121856"/>
                </a:moveTo>
                <a:lnTo>
                  <a:pt x="112649" y="121856"/>
                </a:lnTo>
                <a:lnTo>
                  <a:pt x="112649" y="0"/>
                </a:lnTo>
                <a:lnTo>
                  <a:pt x="0" y="0"/>
                </a:lnTo>
                <a:lnTo>
                  <a:pt x="0" y="121856"/>
                </a:lnTo>
                <a:close/>
              </a:path>
            </a:pathLst>
          </a:custGeom>
          <a:solidFill>
            <a:srgbClr val="582903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5" name="object 5"/>
          <p:cNvSpPr/>
          <p:nvPr/>
        </p:nvSpPr>
        <p:spPr>
          <a:xfrm>
            <a:off x="1171994" y="1029018"/>
            <a:ext cx="112756" cy="12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6" name="object 6"/>
          <p:cNvSpPr txBox="1"/>
          <p:nvPr/>
        </p:nvSpPr>
        <p:spPr>
          <a:xfrm>
            <a:off x="1438105" y="1427274"/>
            <a:ext cx="8003275" cy="682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101" marR="5084" indent="-183026">
              <a:lnSpc>
                <a:spcPct val="149900"/>
              </a:lnSpc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변수(</a:t>
            </a:r>
            <a:r>
              <a:rPr sz="1601" b="1" spc="-5" dirty="0">
                <a:latin typeface="Times New Roman"/>
                <a:cs typeface="Times New Roman"/>
              </a:rPr>
              <a:t>i</a:t>
            </a:r>
            <a:r>
              <a:rPr sz="1601" b="1" spc="-40" dirty="0">
                <a:latin typeface="Times New Roman"/>
                <a:cs typeface="Times New Roman"/>
              </a:rPr>
              <a:t>m</a:t>
            </a:r>
            <a:r>
              <a:rPr sz="1601" b="1" spc="-10" dirty="0">
                <a:latin typeface="Times New Roman"/>
                <a:cs typeface="Times New Roman"/>
              </a:rPr>
              <a:t>pl</a:t>
            </a:r>
            <a:r>
              <a:rPr sz="1601" b="1" dirty="0">
                <a:latin typeface="Times New Roman"/>
                <a:cs typeface="Times New Roman"/>
              </a:rPr>
              <a:t>i</a:t>
            </a:r>
            <a:r>
              <a:rPr sz="1601" b="1" spc="-10" dirty="0">
                <a:latin typeface="Times New Roman"/>
                <a:cs typeface="Times New Roman"/>
              </a:rPr>
              <a:t>c</a:t>
            </a:r>
            <a:r>
              <a:rPr sz="1601" b="1" dirty="0">
                <a:latin typeface="Times New Roman"/>
                <a:cs typeface="Times New Roman"/>
              </a:rPr>
              <a:t>i</a:t>
            </a:r>
            <a:r>
              <a:rPr sz="1601" b="1" spc="-10" dirty="0">
                <a:latin typeface="Times New Roman"/>
                <a:cs typeface="Times New Roman"/>
              </a:rPr>
              <a:t>t</a:t>
            </a:r>
            <a:r>
              <a:rPr sz="1601" b="1" spc="50" dirty="0">
                <a:latin typeface="Times New Roman"/>
                <a:cs typeface="Times New Roman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va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5" dirty="0">
                <a:latin typeface="Times New Roman"/>
                <a:cs typeface="Times New Roman"/>
              </a:rPr>
              <a:t>a</a:t>
            </a:r>
            <a:r>
              <a:rPr sz="1601" b="1" spc="-10" dirty="0">
                <a:latin typeface="Times New Roman"/>
                <a:cs typeface="Times New Roman"/>
              </a:rPr>
              <a:t>ble</a:t>
            </a:r>
            <a:r>
              <a:rPr sz="1601" spc="-10" dirty="0">
                <a:latin typeface="HY견고딕"/>
                <a:cs typeface="HY견고딕"/>
              </a:rPr>
              <a:t>)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0" dirty="0">
                <a:latin typeface="HY견고딕"/>
                <a:cs typeface="HY견고딕"/>
              </a:rPr>
              <a:t>: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J</a:t>
            </a:r>
            <a:r>
              <a:rPr sz="1601" b="1" spc="-10" dirty="0">
                <a:latin typeface="Times New Roman"/>
                <a:cs typeface="Times New Roman"/>
              </a:rPr>
              <a:t>SP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페이지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안에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선언을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하지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않고도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사용</a:t>
            </a:r>
            <a:r>
              <a:rPr sz="1601" spc="-15" dirty="0">
                <a:latin typeface="HY견고딕"/>
                <a:cs typeface="HY견고딕"/>
              </a:rPr>
              <a:t> 할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수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있는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105" y="4587007"/>
            <a:ext cx="8155803" cy="1788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2293"/>
            <a:r>
              <a:rPr sz="1101" spc="-5" dirty="0">
                <a:latin typeface="HY견고딕"/>
                <a:cs typeface="HY견고딕"/>
              </a:rPr>
              <a:t>[</a:t>
            </a:r>
            <a:r>
              <a:rPr sz="1101" dirty="0">
                <a:latin typeface="HY견고딕"/>
                <a:cs typeface="HY견고딕"/>
              </a:rPr>
              <a:t>그림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spc="5" dirty="0">
                <a:latin typeface="HY견고딕"/>
                <a:cs typeface="HY견고딕"/>
              </a:rPr>
              <a:t>3</a:t>
            </a:r>
            <a:r>
              <a:rPr sz="1101" spc="-5" dirty="0">
                <a:latin typeface="HY견고딕"/>
                <a:cs typeface="HY견고딕"/>
              </a:rPr>
              <a:t>-</a:t>
            </a:r>
            <a:r>
              <a:rPr sz="1101" spc="5" dirty="0">
                <a:latin typeface="HY견고딕"/>
                <a:cs typeface="HY견고딕"/>
              </a:rPr>
              <a:t>15</a:t>
            </a:r>
            <a:r>
              <a:rPr sz="1101" dirty="0">
                <a:latin typeface="HY견고딕"/>
                <a:cs typeface="HY견고딕"/>
              </a:rPr>
              <a:t>]</a:t>
            </a:r>
            <a:r>
              <a:rPr sz="1101" spc="-35" dirty="0">
                <a:latin typeface="HY견고딕"/>
                <a:cs typeface="HY견고딕"/>
              </a:rPr>
              <a:t> </a:t>
            </a:r>
            <a:r>
              <a:rPr sz="1101" b="1" dirty="0">
                <a:latin typeface="Times New Roman"/>
                <a:cs typeface="Times New Roman"/>
              </a:rPr>
              <a:t>J</a:t>
            </a:r>
            <a:r>
              <a:rPr sz="1101" b="1" spc="-5" dirty="0">
                <a:latin typeface="Times New Roman"/>
                <a:cs typeface="Times New Roman"/>
              </a:rPr>
              <a:t>S</a:t>
            </a:r>
            <a:r>
              <a:rPr sz="1101" b="1" dirty="0">
                <a:latin typeface="Times New Roman"/>
                <a:cs typeface="Times New Roman"/>
              </a:rPr>
              <a:t>P</a:t>
            </a:r>
            <a:r>
              <a:rPr sz="1101" b="1" spc="9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HY견고딕"/>
                <a:cs typeface="HY견고딕"/>
              </a:rPr>
              <a:t>페이지의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내장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변수의</a:t>
            </a:r>
            <a:r>
              <a:rPr sz="1101" spc="-2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예</a:t>
            </a:r>
            <a:endParaRPr sz="1101">
              <a:latin typeface="HY견고딕"/>
              <a:cs typeface="HY견고딕"/>
            </a:endParaRPr>
          </a:p>
          <a:p>
            <a:pPr marL="195101" marR="144896" indent="-183026">
              <a:lnSpc>
                <a:spcPct val="149900"/>
              </a:lnSpc>
              <a:spcBef>
                <a:spcPts val="595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35" dirty="0">
                <a:latin typeface="Times New Roman"/>
                <a:cs typeface="Times New Roman"/>
              </a:rPr>
              <a:t>r</a:t>
            </a:r>
            <a:r>
              <a:rPr sz="1601" b="1" spc="-10" dirty="0">
                <a:latin typeface="Times New Roman"/>
                <a:cs typeface="Times New Roman"/>
              </a:rPr>
              <a:t>equest</a:t>
            </a:r>
            <a:r>
              <a:rPr sz="1601" b="1" spc="14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변수는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d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20" dirty="0">
                <a:latin typeface="Times New Roman"/>
                <a:cs typeface="Times New Roman"/>
              </a:rPr>
              <a:t>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5" dirty="0">
                <a:latin typeface="Times New Roman"/>
                <a:cs typeface="Times New Roman"/>
              </a:rPr>
              <a:t>,</a:t>
            </a:r>
            <a:r>
              <a:rPr sz="1601" b="1" spc="25" dirty="0">
                <a:latin typeface="Times New Roman"/>
                <a:cs typeface="Times New Roman"/>
              </a:rPr>
              <a:t> </a:t>
            </a:r>
            <a:r>
              <a:rPr sz="1601" b="1" spc="-10" dirty="0">
                <a:latin typeface="Times New Roman"/>
                <a:cs typeface="Times New Roman"/>
              </a:rPr>
              <a:t>d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st</a:t>
            </a:r>
            <a:r>
              <a:rPr sz="1601" b="1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메서드의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첫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번째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파라미터와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동일</a:t>
            </a:r>
            <a:r>
              <a:rPr sz="1601" spc="-15" dirty="0">
                <a:latin typeface="HY견고딕"/>
                <a:cs typeface="HY견고딕"/>
              </a:rPr>
              <a:t> 한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  <a:p>
            <a:pPr marL="195101" marR="5084" indent="-183026">
              <a:lnSpc>
                <a:spcPct val="149900"/>
              </a:lnSpc>
              <a:spcBef>
                <a:spcPts val="681"/>
              </a:spcBef>
            </a:pPr>
            <a:r>
              <a:rPr sz="1601" spc="245" dirty="0">
                <a:solidFill>
                  <a:srgbClr val="B0AE6A"/>
                </a:solidFill>
                <a:latin typeface="Arial"/>
                <a:cs typeface="Arial"/>
              </a:rPr>
              <a:t>§ </a:t>
            </a:r>
            <a:r>
              <a:rPr sz="1601" spc="-180" dirty="0">
                <a:solidFill>
                  <a:srgbClr val="B0AE6A"/>
                </a:solidFill>
                <a:latin typeface="Arial"/>
                <a:cs typeface="Arial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o</a:t>
            </a:r>
            <a:r>
              <a:rPr sz="1601" b="1" spc="-10" dirty="0">
                <a:latin typeface="Times New Roman"/>
                <a:cs typeface="Times New Roman"/>
              </a:rPr>
              <a:t>ut</a:t>
            </a:r>
            <a:r>
              <a:rPr sz="1601" b="1" spc="13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내장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변수는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서블릿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클래스에서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b="1" spc="-5" dirty="0">
                <a:latin typeface="Times New Roman"/>
                <a:cs typeface="Times New Roman"/>
              </a:rPr>
              <a:t>g</a:t>
            </a:r>
            <a:r>
              <a:rPr sz="1601" b="1" spc="-10" dirty="0">
                <a:latin typeface="Times New Roman"/>
                <a:cs typeface="Times New Roman"/>
              </a:rPr>
              <a:t>e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75" dirty="0">
                <a:latin typeface="Times New Roman"/>
                <a:cs typeface="Times New Roman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메서드를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호출해서</a:t>
            </a:r>
            <a:r>
              <a:rPr sz="1601" spc="1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얻은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b="1" spc="-15" dirty="0">
                <a:latin typeface="Times New Roman"/>
                <a:cs typeface="Times New Roman"/>
              </a:rPr>
              <a:t>P</a:t>
            </a:r>
            <a:r>
              <a:rPr sz="1601" b="1" spc="-10" dirty="0">
                <a:latin typeface="Times New Roman"/>
                <a:cs typeface="Times New Roman"/>
              </a:rPr>
              <a:t>rin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45" dirty="0">
                <a:latin typeface="Times New Roman"/>
                <a:cs typeface="Times New Roman"/>
              </a:rPr>
              <a:t>W</a:t>
            </a:r>
            <a:r>
              <a:rPr sz="1601" b="1" spc="-10" dirty="0">
                <a:latin typeface="Times New Roman"/>
                <a:cs typeface="Times New Roman"/>
              </a:rPr>
              <a:t>ri</a:t>
            </a:r>
            <a:r>
              <a:rPr sz="1601" b="1" spc="-15" dirty="0">
                <a:latin typeface="Times New Roman"/>
                <a:cs typeface="Times New Roman"/>
              </a:rPr>
              <a:t>t</a:t>
            </a:r>
            <a:r>
              <a:rPr sz="1601" b="1" spc="-10" dirty="0">
                <a:latin typeface="Times New Roman"/>
                <a:cs typeface="Times New Roman"/>
              </a:rPr>
              <a:t>er</a:t>
            </a:r>
            <a:r>
              <a:rPr sz="1601" b="1" spc="185" dirty="0">
                <a:latin typeface="Times New Roman"/>
                <a:cs typeface="Times New Roman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객체 와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마찬가지의</a:t>
            </a:r>
            <a:r>
              <a:rPr sz="1601" spc="30" dirty="0">
                <a:latin typeface="HY견고딕"/>
                <a:cs typeface="HY견고딕"/>
              </a:rPr>
              <a:t> </a:t>
            </a:r>
            <a:r>
              <a:rPr sz="1601" spc="-20" dirty="0">
                <a:latin typeface="HY견고딕"/>
                <a:cs typeface="HY견고딕"/>
              </a:rPr>
              <a:t>역할을</a:t>
            </a:r>
            <a:r>
              <a:rPr sz="1601" spc="5" dirty="0">
                <a:latin typeface="HY견고딕"/>
                <a:cs typeface="HY견고딕"/>
              </a:rPr>
              <a:t> </a:t>
            </a:r>
            <a:r>
              <a:rPr sz="1601" spc="-15" dirty="0">
                <a:latin typeface="HY견고딕"/>
                <a:cs typeface="HY견고딕"/>
              </a:rPr>
              <a:t>한다.</a:t>
            </a:r>
            <a:endParaRPr sz="1601">
              <a:latin typeface="HY견고딕"/>
              <a:cs typeface="HY견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3420" y="554791"/>
            <a:ext cx="8539271" cy="4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>
              <a:lnSpc>
                <a:spcPts val="3298"/>
              </a:lnSpc>
            </a:pPr>
            <a:r>
              <a:rPr spc="-15" dirty="0"/>
              <a:t>3.</a:t>
            </a:r>
            <a:r>
              <a:rPr spc="-5" dirty="0"/>
              <a:t> </a:t>
            </a:r>
            <a:r>
              <a:rPr spc="-20" dirty="0"/>
              <a:t>JSP</a:t>
            </a:r>
            <a:r>
              <a:rPr spc="25" dirty="0"/>
              <a:t> </a:t>
            </a:r>
            <a:r>
              <a:rPr spc="-30" dirty="0"/>
              <a:t>페이지의</a:t>
            </a:r>
            <a:r>
              <a:rPr spc="10" dirty="0"/>
              <a:t> </a:t>
            </a:r>
            <a:r>
              <a:rPr spc="-30" dirty="0"/>
              <a:t>내장</a:t>
            </a:r>
            <a:r>
              <a:rPr spc="10" dirty="0"/>
              <a:t> </a:t>
            </a:r>
            <a:r>
              <a:rPr spc="-30" dirty="0"/>
              <a:t>변수</a:t>
            </a:r>
          </a:p>
        </p:txBody>
      </p:sp>
      <p:sp>
        <p:nvSpPr>
          <p:cNvPr id="9" name="object 9"/>
          <p:cNvSpPr/>
          <p:nvPr/>
        </p:nvSpPr>
        <p:spPr>
          <a:xfrm>
            <a:off x="1612316" y="2237904"/>
            <a:ext cx="0" cy="2289828"/>
          </a:xfrm>
          <a:custGeom>
            <a:avLst/>
            <a:gdLst/>
            <a:ahLst/>
            <a:cxnLst/>
            <a:rect l="l" t="t" r="r" b="b"/>
            <a:pathLst>
              <a:path h="2287904">
                <a:moveTo>
                  <a:pt x="0" y="0"/>
                </a:moveTo>
                <a:lnTo>
                  <a:pt x="0" y="228781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0" name="object 10"/>
          <p:cNvSpPr/>
          <p:nvPr/>
        </p:nvSpPr>
        <p:spPr>
          <a:xfrm>
            <a:off x="6259338" y="2237904"/>
            <a:ext cx="0" cy="2289828"/>
          </a:xfrm>
          <a:custGeom>
            <a:avLst/>
            <a:gdLst/>
            <a:ahLst/>
            <a:cxnLst/>
            <a:rect l="l" t="t" r="r" b="b"/>
            <a:pathLst>
              <a:path h="2287904">
                <a:moveTo>
                  <a:pt x="0" y="0"/>
                </a:moveTo>
                <a:lnTo>
                  <a:pt x="0" y="2287816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1" name="object 11"/>
          <p:cNvSpPr/>
          <p:nvPr/>
        </p:nvSpPr>
        <p:spPr>
          <a:xfrm>
            <a:off x="1603178" y="2247056"/>
            <a:ext cx="4667359" cy="0"/>
          </a:xfrm>
          <a:custGeom>
            <a:avLst/>
            <a:gdLst/>
            <a:ahLst/>
            <a:cxnLst/>
            <a:rect l="l" t="t" r="r" b="b"/>
            <a:pathLst>
              <a:path w="4663440">
                <a:moveTo>
                  <a:pt x="0" y="0"/>
                </a:moveTo>
                <a:lnTo>
                  <a:pt x="4662919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2" name="object 12"/>
          <p:cNvSpPr/>
          <p:nvPr/>
        </p:nvSpPr>
        <p:spPr>
          <a:xfrm>
            <a:off x="1603178" y="4518504"/>
            <a:ext cx="4667359" cy="0"/>
          </a:xfrm>
          <a:custGeom>
            <a:avLst/>
            <a:gdLst/>
            <a:ahLst/>
            <a:cxnLst/>
            <a:rect l="l" t="t" r="r" b="b"/>
            <a:pathLst>
              <a:path w="4663440">
                <a:moveTo>
                  <a:pt x="0" y="0"/>
                </a:moveTo>
                <a:lnTo>
                  <a:pt x="4662919" y="0"/>
                </a:lnTo>
              </a:path>
            </a:pathLst>
          </a:custGeom>
          <a:ln w="18262">
            <a:solidFill>
              <a:srgbClr val="94B3D6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3" name="object 13"/>
          <p:cNvSpPr txBox="1"/>
          <p:nvPr/>
        </p:nvSpPr>
        <p:spPr>
          <a:xfrm>
            <a:off x="1691033" y="2302516"/>
            <a:ext cx="3622542" cy="2177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101" dirty="0">
                <a:latin typeface="Times New Roman"/>
                <a:cs typeface="Times New Roman"/>
              </a:rPr>
              <a:t>&lt;%</a:t>
            </a:r>
            <a:r>
              <a:rPr sz="1101" spc="-10" dirty="0">
                <a:latin typeface="Times New Roman"/>
                <a:cs typeface="Times New Roman"/>
              </a:rPr>
              <a:t>@</a:t>
            </a:r>
            <a:r>
              <a:rPr sz="1101" dirty="0">
                <a:latin typeface="Times New Roman"/>
                <a:cs typeface="Times New Roman"/>
              </a:rPr>
              <a:t>pa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con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y</a:t>
            </a:r>
            <a:r>
              <a:rPr sz="1101" dirty="0">
                <a:latin typeface="Times New Roman"/>
                <a:cs typeface="Times New Roman"/>
              </a:rPr>
              <a:t>pe=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“tex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/</a:t>
            </a:r>
            <a:r>
              <a:rPr sz="1101" dirty="0">
                <a:latin typeface="Times New Roman"/>
                <a:cs typeface="Times New Roman"/>
              </a:rPr>
              <a:t>h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charset=</a:t>
            </a:r>
            <a:r>
              <a:rPr sz="1101" spc="-5" dirty="0">
                <a:latin typeface="Times New Roman"/>
                <a:cs typeface="Times New Roman"/>
              </a:rPr>
              <a:t>U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F</a:t>
            </a:r>
            <a:r>
              <a:rPr sz="1101" spc="-20" dirty="0">
                <a:latin typeface="Times New Roman"/>
                <a:cs typeface="Times New Roman"/>
              </a:rPr>
              <a:t>-</a:t>
            </a:r>
            <a:r>
              <a:rPr sz="1101" dirty="0">
                <a:latin typeface="Times New Roman"/>
                <a:cs typeface="Times New Roman"/>
              </a:rPr>
              <a:t>8</a:t>
            </a:r>
            <a:r>
              <a:rPr sz="1101" spc="-2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”%&gt;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&gt;&lt;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</a:t>
            </a:r>
            <a:r>
              <a:rPr sz="1101" dirty="0">
                <a:latin typeface="HY견고딕"/>
                <a:cs typeface="HY견고딕"/>
              </a:rPr>
              <a:t>정수를</a:t>
            </a:r>
            <a:r>
              <a:rPr sz="1101" spc="-70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spc="-5" dirty="0">
                <a:latin typeface="Times New Roman"/>
                <a:cs typeface="Times New Roman"/>
              </a:rPr>
              <a:t>LE</a:t>
            </a:r>
            <a:r>
              <a:rPr sz="1101" dirty="0">
                <a:latin typeface="Times New Roman"/>
                <a:cs typeface="Times New Roman"/>
              </a:rPr>
              <a:t>&gt;&lt;/</a:t>
            </a:r>
            <a:r>
              <a:rPr sz="1101" spc="-5" dirty="0">
                <a:latin typeface="Times New Roman"/>
                <a:cs typeface="Times New Roman"/>
              </a:rPr>
              <a:t>HEAD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326016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606275">
              <a:lnSpc>
                <a:spcPts val="1316"/>
              </a:lnSpc>
              <a:spcBef>
                <a:spcPts val="10"/>
              </a:spcBef>
            </a:pPr>
            <a:r>
              <a:rPr sz="1101" dirty="0">
                <a:latin typeface="Times New Roman"/>
                <a:cs typeface="Times New Roman"/>
              </a:rPr>
              <a:t>&lt;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r>
              <a:rPr sz="1101" dirty="0">
                <a:latin typeface="HY견고딕"/>
                <a:cs typeface="HY견고딕"/>
              </a:rPr>
              <a:t>정수를</a:t>
            </a:r>
            <a:r>
              <a:rPr sz="1101" spc="-105" dirty="0">
                <a:latin typeface="HY견고딕"/>
                <a:cs typeface="HY견고딕"/>
              </a:rPr>
              <a:t> </a:t>
            </a:r>
            <a:r>
              <a:rPr sz="1101" dirty="0">
                <a:latin typeface="HY견고딕"/>
                <a:cs typeface="HY견고딕"/>
              </a:rPr>
              <a:t>순서대로</a:t>
            </a:r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dirty="0">
                <a:latin typeface="Times New Roman"/>
                <a:cs typeface="Times New Roman"/>
              </a:rPr>
              <a:t>3&gt;</a:t>
            </a:r>
            <a:endParaRPr sz="1101">
              <a:latin typeface="Times New Roman"/>
              <a:cs typeface="Times New Roman"/>
            </a:endParaRPr>
          </a:p>
          <a:p>
            <a:pPr marL="606275">
              <a:lnSpc>
                <a:spcPts val="1316"/>
              </a:lnSpc>
            </a:pPr>
            <a:r>
              <a:rPr sz="1101" dirty="0">
                <a:latin typeface="Times New Roman"/>
                <a:cs typeface="Times New Roman"/>
              </a:rPr>
              <a:t>&lt;%</a:t>
            </a:r>
            <a:endParaRPr sz="1101">
              <a:latin typeface="Times New Roman"/>
              <a:cs typeface="Times New Roman"/>
            </a:endParaRPr>
          </a:p>
          <a:p>
            <a:pPr marL="920216" marR="169681"/>
            <a:r>
              <a:rPr sz="1101" spc="-5" dirty="0">
                <a:latin typeface="Times New Roman"/>
                <a:cs typeface="Times New Roman"/>
              </a:rPr>
              <a:t>S</a:t>
            </a:r>
            <a:r>
              <a:rPr sz="1101" dirty="0">
                <a:latin typeface="Times New Roman"/>
                <a:cs typeface="Times New Roman"/>
              </a:rPr>
              <a:t>tring</a:t>
            </a:r>
            <a:r>
              <a:rPr sz="1101" spc="-4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str</a:t>
            </a:r>
            <a:r>
              <a:rPr sz="1101" spc="-3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</a:t>
            </a:r>
            <a:r>
              <a:rPr sz="1101" b="1" dirty="0">
                <a:latin typeface="Times New Roman"/>
                <a:cs typeface="Times New Roman"/>
              </a:rPr>
              <a:t>re</a:t>
            </a:r>
            <a:r>
              <a:rPr sz="1101" b="1" spc="-5" dirty="0">
                <a:latin typeface="Times New Roman"/>
                <a:cs typeface="Times New Roman"/>
              </a:rPr>
              <a:t>qu</a:t>
            </a:r>
            <a:r>
              <a:rPr sz="1101" b="1" dirty="0">
                <a:latin typeface="Times New Roman"/>
                <a:cs typeface="Times New Roman"/>
              </a:rPr>
              <a:t>est</a:t>
            </a:r>
            <a:r>
              <a:rPr sz="1101" dirty="0">
                <a:latin typeface="Times New Roman"/>
                <a:cs typeface="Times New Roman"/>
              </a:rPr>
              <a:t>.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et</a:t>
            </a:r>
            <a:r>
              <a:rPr sz="1101" spc="-5" dirty="0">
                <a:latin typeface="Times New Roman"/>
                <a:cs typeface="Times New Roman"/>
              </a:rPr>
              <a:t>P</a:t>
            </a:r>
            <a:r>
              <a:rPr sz="1101" dirty="0">
                <a:latin typeface="Times New Roman"/>
                <a:cs typeface="Times New Roman"/>
              </a:rPr>
              <a:t>a</a:t>
            </a:r>
            <a:r>
              <a:rPr sz="1101" spc="-10" dirty="0">
                <a:latin typeface="Times New Roman"/>
                <a:cs typeface="Times New Roman"/>
              </a:rPr>
              <a:t>r</a:t>
            </a:r>
            <a:r>
              <a:rPr sz="1101" dirty="0">
                <a:latin typeface="Times New Roman"/>
                <a:cs typeface="Times New Roman"/>
              </a:rPr>
              <a:t>a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0" dirty="0">
                <a:latin typeface="Times New Roman"/>
                <a:cs typeface="Times New Roman"/>
              </a:rPr>
              <a:t>r</a:t>
            </a:r>
            <a:r>
              <a:rPr sz="1101" dirty="0">
                <a:latin typeface="Times New Roman"/>
                <a:cs typeface="Times New Roman"/>
              </a:rPr>
              <a:t>(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“M</a:t>
            </a:r>
            <a:r>
              <a:rPr sz="1101" spc="-5" dirty="0">
                <a:latin typeface="Times New Roman"/>
                <a:cs typeface="Times New Roman"/>
              </a:rPr>
              <a:t>A</a:t>
            </a:r>
            <a:r>
              <a:rPr sz="1101" dirty="0">
                <a:latin typeface="Times New Roman"/>
                <a:cs typeface="Times New Roman"/>
              </a:rPr>
              <a:t>X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”)</a:t>
            </a:r>
            <a:r>
              <a:rPr sz="1101" spc="-5" dirty="0">
                <a:latin typeface="Times New Roman"/>
                <a:cs typeface="Times New Roman"/>
              </a:rPr>
              <a:t>; </a:t>
            </a:r>
            <a:r>
              <a:rPr sz="1101" dirty="0">
                <a:latin typeface="Times New Roman"/>
                <a:cs typeface="Times New Roman"/>
              </a:rPr>
              <a:t>int</a:t>
            </a:r>
            <a:r>
              <a:rPr sz="1101" spc="-20" dirty="0">
                <a:latin typeface="Times New Roman"/>
                <a:cs typeface="Times New Roman"/>
              </a:rPr>
              <a:t> m</a:t>
            </a:r>
            <a:r>
              <a:rPr sz="1101" dirty="0">
                <a:latin typeface="Times New Roman"/>
                <a:cs typeface="Times New Roman"/>
              </a:rPr>
              <a:t>ax = 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dirty="0">
                <a:latin typeface="Times New Roman"/>
                <a:cs typeface="Times New Roman"/>
              </a:rPr>
              <a:t>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e</a:t>
            </a:r>
            <a:r>
              <a:rPr sz="1101" spc="-15" dirty="0">
                <a:latin typeface="Times New Roman"/>
                <a:cs typeface="Times New Roman"/>
              </a:rPr>
              <a:t>g</a:t>
            </a:r>
            <a:r>
              <a:rPr sz="1101" dirty="0">
                <a:latin typeface="Times New Roman"/>
                <a:cs typeface="Times New Roman"/>
              </a:rPr>
              <a:t>er.parse</a:t>
            </a:r>
            <a:r>
              <a:rPr sz="1101" spc="-20" dirty="0">
                <a:latin typeface="Times New Roman"/>
                <a:cs typeface="Times New Roman"/>
              </a:rPr>
              <a:t>I</a:t>
            </a:r>
            <a:r>
              <a:rPr sz="1101" dirty="0">
                <a:latin typeface="Times New Roman"/>
                <a:cs typeface="Times New Roman"/>
              </a:rPr>
              <a:t>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spc="-10" dirty="0">
                <a:latin typeface="Times New Roman"/>
                <a:cs typeface="Times New Roman"/>
              </a:rPr>
              <a:t>(s</a:t>
            </a:r>
            <a:r>
              <a:rPr sz="1101" spc="-1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r</a:t>
            </a:r>
            <a:r>
              <a:rPr sz="1101" spc="-10" dirty="0">
                <a:latin typeface="Times New Roman"/>
                <a:cs typeface="Times New Roman"/>
              </a:rPr>
              <a:t>)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endParaRPr sz="1101">
              <a:latin typeface="Times New Roman"/>
              <a:cs typeface="Times New Roman"/>
            </a:endParaRPr>
          </a:p>
          <a:p>
            <a:pPr marL="193194" algn="ctr"/>
            <a:r>
              <a:rPr sz="1101" dirty="0">
                <a:latin typeface="Times New Roman"/>
                <a:cs typeface="Times New Roman"/>
              </a:rPr>
              <a:t>for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(int</a:t>
            </a:r>
            <a:r>
              <a:rPr sz="1101" spc="-3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= 1;</a:t>
            </a:r>
            <a:r>
              <a:rPr sz="1101" spc="-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2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&lt;=</a:t>
            </a:r>
            <a:r>
              <a:rPr sz="1101" spc="15" dirty="0">
                <a:latin typeface="Times New Roman"/>
                <a:cs typeface="Times New Roman"/>
              </a:rPr>
              <a:t> </a:t>
            </a:r>
            <a:r>
              <a:rPr sz="1101" spc="-20" dirty="0">
                <a:latin typeface="Times New Roman"/>
                <a:cs typeface="Times New Roman"/>
              </a:rPr>
              <a:t>m</a:t>
            </a:r>
            <a:r>
              <a:rPr sz="1101" dirty="0">
                <a:latin typeface="Times New Roman"/>
                <a:cs typeface="Times New Roman"/>
              </a:rPr>
              <a:t>ax;</a:t>
            </a:r>
            <a:r>
              <a:rPr sz="1101" spc="-10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cn</a:t>
            </a:r>
            <a:r>
              <a:rPr sz="1101" spc="5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++)</a:t>
            </a:r>
            <a:endParaRPr sz="1101">
              <a:latin typeface="Times New Roman"/>
              <a:cs typeface="Times New Roman"/>
            </a:endParaRPr>
          </a:p>
          <a:p>
            <a:pPr marL="261194" algn="ctr"/>
            <a:r>
              <a:rPr sz="1101" b="1" dirty="0">
                <a:latin typeface="Times New Roman"/>
                <a:cs typeface="Times New Roman"/>
              </a:rPr>
              <a:t>o</a:t>
            </a:r>
            <a:r>
              <a:rPr sz="1101" b="1" spc="-5" dirty="0">
                <a:latin typeface="Times New Roman"/>
                <a:cs typeface="Times New Roman"/>
              </a:rPr>
              <a:t>u</a:t>
            </a:r>
            <a:r>
              <a:rPr sz="1101" b="1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.prin</a:t>
            </a:r>
            <a:r>
              <a:rPr sz="1101" spc="-10" dirty="0">
                <a:latin typeface="Times New Roman"/>
                <a:cs typeface="Times New Roman"/>
              </a:rPr>
              <a:t>t</a:t>
            </a:r>
            <a:r>
              <a:rPr sz="1101" spc="-1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n</a:t>
            </a:r>
            <a:r>
              <a:rPr sz="1101" spc="-10" dirty="0">
                <a:latin typeface="Times New Roman"/>
                <a:cs typeface="Times New Roman"/>
              </a:rPr>
              <a:t>(</a:t>
            </a:r>
            <a:r>
              <a:rPr sz="1101" dirty="0">
                <a:latin typeface="Times New Roman"/>
                <a:cs typeface="Times New Roman"/>
              </a:rPr>
              <a:t>cnt</a:t>
            </a:r>
            <a:r>
              <a:rPr sz="1101" spc="-45" dirty="0">
                <a:latin typeface="Times New Roman"/>
                <a:cs typeface="Times New Roman"/>
              </a:rPr>
              <a:t> </a:t>
            </a:r>
            <a:r>
              <a:rPr sz="1101" dirty="0">
                <a:latin typeface="Times New Roman"/>
                <a:cs typeface="Times New Roman"/>
              </a:rPr>
              <a:t>+ “&lt;</a:t>
            </a:r>
            <a:r>
              <a:rPr sz="1101" spc="-5" dirty="0">
                <a:latin typeface="Times New Roman"/>
                <a:cs typeface="Times New Roman"/>
              </a:rPr>
              <a:t>BR</a:t>
            </a:r>
            <a:r>
              <a:rPr sz="1101" dirty="0">
                <a:latin typeface="Times New Roman"/>
                <a:cs typeface="Times New Roman"/>
              </a:rPr>
              <a:t>&gt; ”)</a:t>
            </a:r>
            <a:r>
              <a:rPr sz="1101" spc="-5" dirty="0">
                <a:latin typeface="Times New Roman"/>
                <a:cs typeface="Times New Roman"/>
              </a:rPr>
              <a:t>;</a:t>
            </a:r>
            <a:endParaRPr sz="1101">
              <a:latin typeface="Times New Roman"/>
              <a:cs typeface="Times New Roman"/>
            </a:endParaRPr>
          </a:p>
          <a:p>
            <a:pPr marL="606275"/>
            <a:r>
              <a:rPr sz="1101" dirty="0">
                <a:latin typeface="Times New Roman"/>
                <a:cs typeface="Times New Roman"/>
              </a:rPr>
              <a:t>%&gt;</a:t>
            </a:r>
            <a:endParaRPr sz="1101">
              <a:latin typeface="Times New Roman"/>
              <a:cs typeface="Times New Roman"/>
            </a:endParaRPr>
          </a:p>
          <a:p>
            <a:pPr marL="326016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BODY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  <a:p>
            <a:pPr marL="12710"/>
            <a:r>
              <a:rPr sz="1101" dirty="0">
                <a:latin typeface="Times New Roman"/>
                <a:cs typeface="Times New Roman"/>
              </a:rPr>
              <a:t>&lt;/</a:t>
            </a:r>
            <a:r>
              <a:rPr sz="1101" spc="-5" dirty="0">
                <a:latin typeface="Times New Roman"/>
                <a:cs typeface="Times New Roman"/>
              </a:rPr>
              <a:t>H</a:t>
            </a:r>
            <a:r>
              <a:rPr sz="1101" spc="10" dirty="0">
                <a:latin typeface="Times New Roman"/>
                <a:cs typeface="Times New Roman"/>
              </a:rPr>
              <a:t>T</a:t>
            </a:r>
            <a:r>
              <a:rPr sz="1101" dirty="0">
                <a:latin typeface="Times New Roman"/>
                <a:cs typeface="Times New Roman"/>
              </a:rPr>
              <a:t>M</a:t>
            </a:r>
            <a:r>
              <a:rPr sz="1101" spc="-5" dirty="0">
                <a:latin typeface="Times New Roman"/>
                <a:cs typeface="Times New Roman"/>
              </a:rPr>
              <a:t>L</a:t>
            </a:r>
            <a:r>
              <a:rPr sz="1101" dirty="0">
                <a:latin typeface="Times New Roman"/>
                <a:cs typeface="Times New Roman"/>
              </a:rPr>
              <a:t>&gt;</a:t>
            </a:r>
            <a:endParaRPr sz="110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8757" y="2626357"/>
            <a:ext cx="585326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내</a:t>
            </a:r>
            <a:r>
              <a:rPr sz="1201" spc="-15" dirty="0">
                <a:latin typeface="휴먼매직체"/>
                <a:cs typeface="휴먼매직체"/>
              </a:rPr>
              <a:t>장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변수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4066" y="2686095"/>
            <a:ext cx="3131274" cy="710527"/>
          </a:xfrm>
          <a:custGeom>
            <a:avLst/>
            <a:gdLst/>
            <a:ahLst/>
            <a:cxnLst/>
            <a:rect l="l" t="t" r="r" b="b"/>
            <a:pathLst>
              <a:path w="3128645" h="709929">
                <a:moveTo>
                  <a:pt x="7691" y="672153"/>
                </a:moveTo>
                <a:lnTo>
                  <a:pt x="0" y="679348"/>
                </a:lnTo>
                <a:lnTo>
                  <a:pt x="91351" y="708278"/>
                </a:lnTo>
                <a:lnTo>
                  <a:pt x="92862" y="709802"/>
                </a:lnTo>
                <a:lnTo>
                  <a:pt x="95910" y="708278"/>
                </a:lnTo>
                <a:lnTo>
                  <a:pt x="97434" y="705230"/>
                </a:lnTo>
                <a:lnTo>
                  <a:pt x="97434" y="703719"/>
                </a:lnTo>
                <a:lnTo>
                  <a:pt x="95910" y="700671"/>
                </a:lnTo>
                <a:lnTo>
                  <a:pt x="94386" y="699147"/>
                </a:lnTo>
                <a:lnTo>
                  <a:pt x="38539" y="680859"/>
                </a:lnTo>
                <a:lnTo>
                  <a:pt x="9144" y="680859"/>
                </a:lnTo>
                <a:lnTo>
                  <a:pt x="7691" y="672153"/>
                </a:lnTo>
                <a:close/>
              </a:path>
              <a:path w="3128645" h="709929">
                <a:moveTo>
                  <a:pt x="26798" y="667596"/>
                </a:moveTo>
                <a:lnTo>
                  <a:pt x="8303" y="671581"/>
                </a:lnTo>
                <a:lnTo>
                  <a:pt x="7691" y="672153"/>
                </a:lnTo>
                <a:lnTo>
                  <a:pt x="9144" y="680859"/>
                </a:lnTo>
                <a:lnTo>
                  <a:pt x="12073" y="680228"/>
                </a:lnTo>
                <a:lnTo>
                  <a:pt x="10655" y="671728"/>
                </a:lnTo>
                <a:lnTo>
                  <a:pt x="22243" y="671728"/>
                </a:lnTo>
                <a:lnTo>
                  <a:pt x="26798" y="667596"/>
                </a:lnTo>
                <a:close/>
              </a:path>
              <a:path w="3128645" h="709929">
                <a:moveTo>
                  <a:pt x="12073" y="680228"/>
                </a:moveTo>
                <a:lnTo>
                  <a:pt x="9144" y="680859"/>
                </a:lnTo>
                <a:lnTo>
                  <a:pt x="12179" y="680859"/>
                </a:lnTo>
                <a:lnTo>
                  <a:pt x="12073" y="680228"/>
                </a:lnTo>
                <a:close/>
              </a:path>
              <a:path w="3128645" h="709929">
                <a:moveTo>
                  <a:pt x="13123" y="680002"/>
                </a:moveTo>
                <a:lnTo>
                  <a:pt x="12073" y="680228"/>
                </a:lnTo>
                <a:lnTo>
                  <a:pt x="12179" y="680859"/>
                </a:lnTo>
                <a:lnTo>
                  <a:pt x="13123" y="680002"/>
                </a:lnTo>
                <a:close/>
              </a:path>
              <a:path w="3128645" h="709929">
                <a:moveTo>
                  <a:pt x="26877" y="677040"/>
                </a:moveTo>
                <a:lnTo>
                  <a:pt x="13123" y="680002"/>
                </a:lnTo>
                <a:lnTo>
                  <a:pt x="12179" y="680859"/>
                </a:lnTo>
                <a:lnTo>
                  <a:pt x="38539" y="680859"/>
                </a:lnTo>
                <a:lnTo>
                  <a:pt x="26877" y="677040"/>
                </a:lnTo>
                <a:close/>
              </a:path>
              <a:path w="3128645" h="709929">
                <a:moveTo>
                  <a:pt x="10655" y="671728"/>
                </a:moveTo>
                <a:lnTo>
                  <a:pt x="12073" y="680228"/>
                </a:lnTo>
                <a:lnTo>
                  <a:pt x="13123" y="680002"/>
                </a:lnTo>
                <a:lnTo>
                  <a:pt x="19170" y="674516"/>
                </a:lnTo>
                <a:lnTo>
                  <a:pt x="10655" y="671728"/>
                </a:lnTo>
                <a:close/>
              </a:path>
              <a:path w="3128645" h="709929">
                <a:moveTo>
                  <a:pt x="19170" y="674516"/>
                </a:moveTo>
                <a:lnTo>
                  <a:pt x="13123" y="680002"/>
                </a:lnTo>
                <a:lnTo>
                  <a:pt x="26877" y="677040"/>
                </a:lnTo>
                <a:lnTo>
                  <a:pt x="19170" y="674516"/>
                </a:lnTo>
                <a:close/>
              </a:path>
              <a:path w="3128645" h="709929">
                <a:moveTo>
                  <a:pt x="3125355" y="0"/>
                </a:moveTo>
                <a:lnTo>
                  <a:pt x="26798" y="667596"/>
                </a:lnTo>
                <a:lnTo>
                  <a:pt x="19170" y="674516"/>
                </a:lnTo>
                <a:lnTo>
                  <a:pt x="26877" y="677040"/>
                </a:lnTo>
                <a:lnTo>
                  <a:pt x="3128403" y="9143"/>
                </a:lnTo>
                <a:lnTo>
                  <a:pt x="3125355" y="0"/>
                </a:lnTo>
                <a:close/>
              </a:path>
              <a:path w="3128645" h="709929">
                <a:moveTo>
                  <a:pt x="22243" y="671728"/>
                </a:moveTo>
                <a:lnTo>
                  <a:pt x="10655" y="671728"/>
                </a:lnTo>
                <a:lnTo>
                  <a:pt x="19170" y="674516"/>
                </a:lnTo>
                <a:lnTo>
                  <a:pt x="22243" y="671728"/>
                </a:lnTo>
                <a:close/>
              </a:path>
              <a:path w="3128645" h="709929">
                <a:moveTo>
                  <a:pt x="8303" y="671581"/>
                </a:moveTo>
                <a:lnTo>
                  <a:pt x="7620" y="671728"/>
                </a:lnTo>
                <a:lnTo>
                  <a:pt x="7691" y="672153"/>
                </a:lnTo>
                <a:lnTo>
                  <a:pt x="8303" y="671581"/>
                </a:lnTo>
                <a:close/>
              </a:path>
              <a:path w="3128645" h="709929">
                <a:moveTo>
                  <a:pt x="76123" y="612317"/>
                </a:moveTo>
                <a:lnTo>
                  <a:pt x="73075" y="612317"/>
                </a:lnTo>
                <a:lnTo>
                  <a:pt x="70027" y="613841"/>
                </a:lnTo>
                <a:lnTo>
                  <a:pt x="8303" y="671581"/>
                </a:lnTo>
                <a:lnTo>
                  <a:pt x="26798" y="667596"/>
                </a:lnTo>
                <a:lnTo>
                  <a:pt x="77647" y="621461"/>
                </a:lnTo>
                <a:lnTo>
                  <a:pt x="79171" y="618413"/>
                </a:lnTo>
                <a:lnTo>
                  <a:pt x="79171" y="615365"/>
                </a:lnTo>
                <a:lnTo>
                  <a:pt x="76123" y="6123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16"/>
          <p:cNvSpPr txBox="1"/>
          <p:nvPr/>
        </p:nvSpPr>
        <p:spPr>
          <a:xfrm>
            <a:off x="6728757" y="4303263"/>
            <a:ext cx="585326" cy="184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0"/>
            <a:r>
              <a:rPr sz="1201" spc="-20" dirty="0">
                <a:latin typeface="휴먼매직체"/>
                <a:cs typeface="휴먼매직체"/>
              </a:rPr>
              <a:t>내</a:t>
            </a:r>
            <a:r>
              <a:rPr sz="1201" spc="-15" dirty="0">
                <a:latin typeface="휴먼매직체"/>
                <a:cs typeface="휴먼매직체"/>
              </a:rPr>
              <a:t>장</a:t>
            </a:r>
            <a:r>
              <a:rPr sz="1201" spc="5" dirty="0">
                <a:latin typeface="휴먼매직체"/>
                <a:cs typeface="휴먼매직체"/>
              </a:rPr>
              <a:t> </a:t>
            </a:r>
            <a:r>
              <a:rPr sz="1201" spc="-10" dirty="0">
                <a:latin typeface="휴먼매직체"/>
                <a:cs typeface="휴먼매직체"/>
              </a:rPr>
              <a:t>변수</a:t>
            </a:r>
            <a:endParaRPr sz="1201">
              <a:latin typeface="휴먼매직체"/>
              <a:cs typeface="휴먼매직체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09474" y="3925488"/>
            <a:ext cx="3574877" cy="442330"/>
          </a:xfrm>
          <a:custGeom>
            <a:avLst/>
            <a:gdLst/>
            <a:ahLst/>
            <a:cxnLst/>
            <a:rect l="l" t="t" r="r" b="b"/>
            <a:pathLst>
              <a:path w="3571875" h="441960">
                <a:moveTo>
                  <a:pt x="27842" y="38462"/>
                </a:moveTo>
                <a:lnTo>
                  <a:pt x="19756" y="42196"/>
                </a:lnTo>
                <a:lnTo>
                  <a:pt x="27137" y="47696"/>
                </a:lnTo>
                <a:lnTo>
                  <a:pt x="3571392" y="441718"/>
                </a:lnTo>
                <a:lnTo>
                  <a:pt x="3571392" y="432587"/>
                </a:lnTo>
                <a:lnTo>
                  <a:pt x="27842" y="38462"/>
                </a:lnTo>
                <a:close/>
              </a:path>
              <a:path w="3571875" h="441960">
                <a:moveTo>
                  <a:pt x="91338" y="0"/>
                </a:moveTo>
                <a:lnTo>
                  <a:pt x="88303" y="1524"/>
                </a:lnTo>
                <a:lnTo>
                  <a:pt x="0" y="39598"/>
                </a:lnTo>
                <a:lnTo>
                  <a:pt x="77635" y="97485"/>
                </a:lnTo>
                <a:lnTo>
                  <a:pt x="79159" y="99009"/>
                </a:lnTo>
                <a:lnTo>
                  <a:pt x="82207" y="99009"/>
                </a:lnTo>
                <a:lnTo>
                  <a:pt x="83731" y="95961"/>
                </a:lnTo>
                <a:lnTo>
                  <a:pt x="85255" y="94437"/>
                </a:lnTo>
                <a:lnTo>
                  <a:pt x="85255" y="91389"/>
                </a:lnTo>
                <a:lnTo>
                  <a:pt x="83731" y="89865"/>
                </a:lnTo>
                <a:lnTo>
                  <a:pt x="27137" y="47696"/>
                </a:lnTo>
                <a:lnTo>
                  <a:pt x="9131" y="45694"/>
                </a:lnTo>
                <a:lnTo>
                  <a:pt x="10655" y="36550"/>
                </a:lnTo>
                <a:lnTo>
                  <a:pt x="31982" y="36550"/>
                </a:lnTo>
                <a:lnTo>
                  <a:pt x="91338" y="9143"/>
                </a:lnTo>
                <a:lnTo>
                  <a:pt x="94386" y="9143"/>
                </a:lnTo>
                <a:lnTo>
                  <a:pt x="95910" y="6096"/>
                </a:lnTo>
                <a:lnTo>
                  <a:pt x="94386" y="3048"/>
                </a:lnTo>
                <a:lnTo>
                  <a:pt x="91338" y="0"/>
                </a:lnTo>
                <a:close/>
              </a:path>
              <a:path w="3571875" h="441960">
                <a:moveTo>
                  <a:pt x="10655" y="36550"/>
                </a:moveTo>
                <a:lnTo>
                  <a:pt x="9131" y="45694"/>
                </a:lnTo>
                <a:lnTo>
                  <a:pt x="27137" y="47696"/>
                </a:lnTo>
                <a:lnTo>
                  <a:pt x="24451" y="45694"/>
                </a:lnTo>
                <a:lnTo>
                  <a:pt x="12179" y="45694"/>
                </a:lnTo>
                <a:lnTo>
                  <a:pt x="12179" y="36720"/>
                </a:lnTo>
                <a:lnTo>
                  <a:pt x="10655" y="36550"/>
                </a:lnTo>
                <a:close/>
              </a:path>
              <a:path w="3571875" h="441960">
                <a:moveTo>
                  <a:pt x="12179" y="36720"/>
                </a:moveTo>
                <a:lnTo>
                  <a:pt x="12179" y="45694"/>
                </a:lnTo>
                <a:lnTo>
                  <a:pt x="19756" y="42196"/>
                </a:lnTo>
                <a:lnTo>
                  <a:pt x="12446" y="36749"/>
                </a:lnTo>
                <a:lnTo>
                  <a:pt x="12179" y="36720"/>
                </a:lnTo>
                <a:close/>
              </a:path>
              <a:path w="3571875" h="441960">
                <a:moveTo>
                  <a:pt x="19756" y="42196"/>
                </a:moveTo>
                <a:lnTo>
                  <a:pt x="12179" y="45694"/>
                </a:lnTo>
                <a:lnTo>
                  <a:pt x="24451" y="45694"/>
                </a:lnTo>
                <a:lnTo>
                  <a:pt x="19756" y="42196"/>
                </a:lnTo>
                <a:close/>
              </a:path>
              <a:path w="3571875" h="441960">
                <a:moveTo>
                  <a:pt x="12446" y="36749"/>
                </a:moveTo>
                <a:lnTo>
                  <a:pt x="19756" y="42196"/>
                </a:lnTo>
                <a:lnTo>
                  <a:pt x="27842" y="38462"/>
                </a:lnTo>
                <a:lnTo>
                  <a:pt x="12446" y="36749"/>
                </a:lnTo>
                <a:close/>
              </a:path>
              <a:path w="3571875" h="441960">
                <a:moveTo>
                  <a:pt x="31982" y="36550"/>
                </a:moveTo>
                <a:lnTo>
                  <a:pt x="12179" y="36550"/>
                </a:lnTo>
                <a:lnTo>
                  <a:pt x="12446" y="36749"/>
                </a:lnTo>
                <a:lnTo>
                  <a:pt x="27842" y="38462"/>
                </a:lnTo>
                <a:lnTo>
                  <a:pt x="31982" y="36550"/>
                </a:lnTo>
                <a:close/>
              </a:path>
              <a:path w="3571875" h="441960">
                <a:moveTo>
                  <a:pt x="12179" y="36550"/>
                </a:moveTo>
                <a:lnTo>
                  <a:pt x="12179" y="36720"/>
                </a:lnTo>
                <a:lnTo>
                  <a:pt x="12446" y="36749"/>
                </a:lnTo>
                <a:lnTo>
                  <a:pt x="12179" y="36550"/>
                </a:lnTo>
                <a:close/>
              </a:path>
              <a:path w="3571875" h="441960">
                <a:moveTo>
                  <a:pt x="12179" y="36550"/>
                </a:moveTo>
                <a:lnTo>
                  <a:pt x="10655" y="36550"/>
                </a:lnTo>
                <a:lnTo>
                  <a:pt x="12179" y="36720"/>
                </a:lnTo>
                <a:lnTo>
                  <a:pt x="12179" y="365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0"/>
            <a:fld id="{81D60167-4931-47E6-BA6A-407CBD079E47}" type="slidenum">
              <a:rPr smtClean="0"/>
              <a:pPr marL="2542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7561</Words>
  <Application>Microsoft Office PowerPoint</Application>
  <PresentationFormat>사용자 지정</PresentationFormat>
  <Paragraphs>1026</Paragraphs>
  <Slides>106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22" baseType="lpstr">
      <vt:lpstr>HY견고딕</vt:lpstr>
      <vt:lpstr>HY헤드라인M</vt:lpstr>
      <vt:lpstr>굴림</vt:lpstr>
      <vt:lpstr>돋움</vt:lpstr>
      <vt:lpstr>맑은 고딕</vt:lpstr>
      <vt:lpstr>바탕</vt:lpstr>
      <vt:lpstr>함초롬돋움</vt:lpstr>
      <vt:lpstr>함초롬바탕</vt:lpstr>
      <vt:lpstr>휴먼매직체</vt:lpstr>
      <vt:lpstr>Arial</vt:lpstr>
      <vt:lpstr>Arial Black</vt:lpstr>
      <vt:lpstr>Calibri</vt:lpstr>
      <vt:lpstr>Tahoma</vt:lpstr>
      <vt:lpstr>Times New Roman</vt:lpstr>
      <vt:lpstr>Wingdings</vt:lpstr>
      <vt:lpstr>Office Theme</vt:lpstr>
      <vt:lpstr>PowerPoint 프레젠테이션</vt:lpstr>
      <vt:lpstr>PowerPoint 프레젠테이션</vt:lpstr>
      <vt:lpstr>서블릿이란?</vt:lpstr>
      <vt:lpstr>서블릿 클래스의 작성</vt:lpstr>
      <vt:lpstr>PowerPoint 프레젠테이션</vt:lpstr>
      <vt:lpstr> 서블릿 생성</vt:lpstr>
      <vt:lpstr>PowerPoint 프레젠테이션</vt:lpstr>
      <vt:lpstr>PowerPoint 프레젠테이션</vt:lpstr>
      <vt:lpstr> 서블릿 생성</vt:lpstr>
      <vt:lpstr> 서블릿 생성</vt:lpstr>
      <vt:lpstr> 서블릿 생성</vt:lpstr>
      <vt:lpstr> 서블릿 생성</vt:lpstr>
      <vt:lpstr> 서블릿 생성</vt:lpstr>
      <vt:lpstr>서블릿 코드 분석</vt:lpstr>
      <vt:lpstr>서블릿 코드 분석</vt:lpstr>
      <vt:lpstr>실행 및 결과 확인</vt:lpstr>
      <vt:lpstr>실행 및 결과 확인</vt:lpstr>
      <vt:lpstr>실행 및 결과 확인</vt:lpstr>
      <vt:lpstr>Servlets의 개요</vt:lpstr>
      <vt:lpstr>Servlets의 실행 과정</vt:lpstr>
      <vt:lpstr>Servlets의 실행 과정</vt:lpstr>
      <vt:lpstr>Servlets의 실행 과정</vt:lpstr>
      <vt:lpstr>서블릿 클래스의 구조</vt:lpstr>
      <vt:lpstr>서블릿 클래스의 구조</vt:lpstr>
      <vt:lpstr>서블릿 클래스의 구조</vt:lpstr>
      <vt:lpstr>서블릿 클래스의 구조</vt:lpstr>
      <vt:lpstr>PowerPoint 프레젠테이션</vt:lpstr>
      <vt:lpstr> 서블릿 생성</vt:lpstr>
      <vt:lpstr> 서블릿 생성</vt:lpstr>
      <vt:lpstr> 서블릿 생성</vt:lpstr>
      <vt:lpstr> 서블릿 생성</vt:lpstr>
      <vt:lpstr>서블릿 클래스의 작성</vt:lpstr>
      <vt:lpstr>서블릿 클래스의 작성</vt:lpstr>
      <vt:lpstr>서블릿 클래스의 작성</vt:lpstr>
      <vt:lpstr>서블릿 클래스의 작성</vt:lpstr>
      <vt:lpstr>서블릿 클래스의 작성</vt:lpstr>
      <vt:lpstr>서블릿 클래스의 작성</vt:lpstr>
      <vt:lpstr>실행 및 결과 확인</vt:lpstr>
      <vt:lpstr>서블릿 클래스의 작성</vt:lpstr>
      <vt:lpstr>서블릿 클래스의 작성</vt:lpstr>
      <vt:lpstr>서블릿 클래스의 작성</vt:lpstr>
      <vt:lpstr>서블릿 클래스의 작성</vt:lpstr>
      <vt:lpstr>PowerPoint 프레젠테이션</vt:lpstr>
      <vt:lpstr>웹 브라우저로부터 데이터 입력받기 1</vt:lpstr>
      <vt:lpstr>웹 브라우저로부터 데이터 입력받기 1</vt:lpstr>
      <vt:lpstr> HTML 파일 생성</vt:lpstr>
      <vt:lpstr> HTML 파일 생성</vt:lpstr>
      <vt:lpstr>웹 브라우저로부터 데이터 입력받기 1</vt:lpstr>
      <vt:lpstr> 서블릿 생성</vt:lpstr>
      <vt:lpstr> 서블릿 생성</vt:lpstr>
      <vt:lpstr> 서블릿 생성</vt:lpstr>
      <vt:lpstr> 서블릿 생성</vt:lpstr>
      <vt:lpstr>웹 브라우저로부터 데이터 입력받기 1</vt:lpstr>
      <vt:lpstr>웹 브라우저로부터 데이터 입력받기 1</vt:lpstr>
      <vt:lpstr>웹 브라우저로부터 데이터 입력받기 1</vt:lpstr>
      <vt:lpstr>프로그램 실행</vt:lpstr>
      <vt:lpstr>웹 브라우저로부터 데이터 입력받기 1</vt:lpstr>
      <vt:lpstr>PowerPoint 프레젠테이션</vt:lpstr>
      <vt:lpstr>웹 브라우저로부터 데이터 입력받기 2</vt:lpstr>
      <vt:lpstr> HTML 파일 생성</vt:lpstr>
      <vt:lpstr> HTML 파일 생성</vt:lpstr>
      <vt:lpstr>웹 브라우저로부터 데이터 입력받기 2</vt:lpstr>
      <vt:lpstr>웹 브라우저로부터 데이터 입력받기 2</vt:lpstr>
      <vt:lpstr>웹 브라우저로부터 데이터 입력받기 2</vt:lpstr>
      <vt:lpstr>(HTTP 다시보기) 요청과 응답</vt:lpstr>
      <vt:lpstr> 서블릿 생성</vt:lpstr>
      <vt:lpstr> 서블릿 생성</vt:lpstr>
      <vt:lpstr> 서블릿 생성</vt:lpstr>
      <vt:lpstr> 서블릿 생성</vt:lpstr>
      <vt:lpstr> 서블릿 생성</vt:lpstr>
      <vt:lpstr> 서블릿 생성</vt:lpstr>
      <vt:lpstr>웹 브라우저로부터 데이터 입력받기 2</vt:lpstr>
      <vt:lpstr>웹 브라우저로부터 데이터 입력받기 2</vt:lpstr>
      <vt:lpstr>웹 브라우저로부터 데이터 입력받기 2</vt:lpstr>
      <vt:lpstr>웹 브라우저로부터 데이터 입력받기 2</vt:lpstr>
      <vt:lpstr>PowerPoint 프레젠테이션</vt:lpstr>
      <vt:lpstr>1. JSP 란?</vt:lpstr>
      <vt:lpstr>1. JSP 란?</vt:lpstr>
      <vt:lpstr>1. JSP 란?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&lt;4D6963726F736F667420506F776572506F696E74202D20B0ADC0C7C0DAB7E130342DBCADBAEDB8B4C0C720B1E2C3CA2E70707478&gt;</dc:title>
  <dc:creator>kwnam</dc:creator>
  <cp:lastModifiedBy>9100</cp:lastModifiedBy>
  <cp:revision>44</cp:revision>
  <dcterms:created xsi:type="dcterms:W3CDTF">2023-04-24T03:35:58Z</dcterms:created>
  <dcterms:modified xsi:type="dcterms:W3CDTF">2023-04-25T00:01:47Z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2013-03-26T00:00:00Z</vt:filetime>
  </property>
  <property fmtid="{D5CDD505-2E9C-101B-9397-08002B2CF9AE}" pid="3" name="LastSaved">
    <vt:filetime>2023-04-23T00:00:00Z</vt:filetime>
  </property>
</Properties>
</file>